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entury Gothic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CAD2"/>
          </a:solidFill>
        </a:fill>
      </a:tcStyle>
    </a:wholeTbl>
    <a:band2H>
      <a:tcTxStyle b="def" i="def"/>
      <a:tcStyle>
        <a:tcBdr/>
        <a:fill>
          <a:solidFill>
            <a:srgbClr val="F2E6E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D1CD"/>
          </a:solidFill>
        </a:fill>
      </a:tcStyle>
    </a:wholeTbl>
    <a:band2H>
      <a:tcTxStyle b="def" i="def"/>
      <a:tcStyle>
        <a:tcBdr/>
        <a:fill>
          <a:solidFill>
            <a:srgbClr val="FAE9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FCDEE"/>
          </a:solidFill>
        </a:fill>
      </a:tcStyle>
    </a:wholeTbl>
    <a:band2H>
      <a:tcTxStyle b="def" i="def"/>
      <a:tcStyle>
        <a:tcBdr/>
        <a:fill>
          <a:solidFill>
            <a:srgbClr val="F7E8F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9" name="Shape 3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entury Gothic"/>
      </a:defRPr>
    </a:lvl1pPr>
    <a:lvl2pPr indent="228600" defTabSz="457200" latinLnBrk="0">
      <a:defRPr sz="1200">
        <a:latin typeface="+mj-lt"/>
        <a:ea typeface="+mj-ea"/>
        <a:cs typeface="+mj-cs"/>
        <a:sym typeface="Century Gothic"/>
      </a:defRPr>
    </a:lvl2pPr>
    <a:lvl3pPr indent="457200" defTabSz="457200" latinLnBrk="0">
      <a:defRPr sz="1200">
        <a:latin typeface="+mj-lt"/>
        <a:ea typeface="+mj-ea"/>
        <a:cs typeface="+mj-cs"/>
        <a:sym typeface="Century Gothic"/>
      </a:defRPr>
    </a:lvl3pPr>
    <a:lvl4pPr indent="685800" defTabSz="457200" latinLnBrk="0">
      <a:defRPr sz="1200">
        <a:latin typeface="+mj-lt"/>
        <a:ea typeface="+mj-ea"/>
        <a:cs typeface="+mj-cs"/>
        <a:sym typeface="Century Gothic"/>
      </a:defRPr>
    </a:lvl4pPr>
    <a:lvl5pPr indent="914400" defTabSz="457200" latinLnBrk="0">
      <a:defRPr sz="1200">
        <a:latin typeface="+mj-lt"/>
        <a:ea typeface="+mj-ea"/>
        <a:cs typeface="+mj-cs"/>
        <a:sym typeface="Century Gothic"/>
      </a:defRPr>
    </a:lvl5pPr>
    <a:lvl6pPr indent="1143000" defTabSz="457200" latinLnBrk="0">
      <a:defRPr sz="1200">
        <a:latin typeface="+mj-lt"/>
        <a:ea typeface="+mj-ea"/>
        <a:cs typeface="+mj-cs"/>
        <a:sym typeface="Century Gothic"/>
      </a:defRPr>
    </a:lvl6pPr>
    <a:lvl7pPr indent="1371600" defTabSz="457200" latinLnBrk="0">
      <a:defRPr sz="1200">
        <a:latin typeface="+mj-lt"/>
        <a:ea typeface="+mj-ea"/>
        <a:cs typeface="+mj-cs"/>
        <a:sym typeface="Century Gothic"/>
      </a:defRPr>
    </a:lvl7pPr>
    <a:lvl8pPr indent="1600200" defTabSz="457200" latinLnBrk="0">
      <a:defRPr sz="1200">
        <a:latin typeface="+mj-lt"/>
        <a:ea typeface="+mj-ea"/>
        <a:cs typeface="+mj-cs"/>
        <a:sym typeface="Century Gothic"/>
      </a:defRPr>
    </a:lvl8pPr>
    <a:lvl9pPr indent="1828800" defTabSz="457200" latinLnBrk="0">
      <a:defRPr sz="1200">
        <a:latin typeface="+mj-lt"/>
        <a:ea typeface="+mj-ea"/>
        <a:cs typeface="+mj-cs"/>
        <a:sym typeface="Century Gothic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6"/>
          <p:cNvGrpSpPr/>
          <p:nvPr/>
        </p:nvGrpSpPr>
        <p:grpSpPr>
          <a:xfrm>
            <a:off x="0" y="0"/>
            <a:ext cx="12192001" cy="6858000"/>
            <a:chOff x="0" y="0"/>
            <a:chExt cx="12192000" cy="6858000"/>
          </a:xfrm>
        </p:grpSpPr>
        <p:sp>
          <p:nvSpPr>
            <p:cNvPr id="12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5" name="Title Text"/>
          <p:cNvSpPr txBox="1"/>
          <p:nvPr>
            <p:ph type="title"/>
          </p:nvPr>
        </p:nvSpPr>
        <p:spPr>
          <a:xfrm>
            <a:off x="1154954" y="2099733"/>
            <a:ext cx="8825660" cy="2677649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5400"/>
            </a:lvl1pPr>
          </a:lstStyle>
          <a:p>
            <a:pPr/>
            <a:r>
              <a:t>Title Text</a:t>
            </a:r>
          </a:p>
        </p:txBody>
      </p:sp>
      <p:sp>
        <p:nvSpPr>
          <p:cNvPr id="16" name="Body Level One…"/>
          <p:cNvSpPr txBox="1"/>
          <p:nvPr>
            <p:ph type="body" sz="quarter" idx="1"/>
          </p:nvPr>
        </p:nvSpPr>
        <p:spPr>
          <a:xfrm>
            <a:off x="1154954" y="4777380"/>
            <a:ext cx="8825660" cy="86142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all">
                <a:solidFill>
                  <a:srgbClr val="EF53A5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rgbClr val="EF53A5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rgbClr val="EF53A5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rgbClr val="EF53A5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rgbClr val="EF53A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Rectangle 1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roup 8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175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6" name="Oval 16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7" name="Oval 17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8" name="Oval 18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79" name="Oval 19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0" name="Oval 20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1" name="Rectangle 10"/>
            <p:cNvSpPr/>
            <p:nvPr/>
          </p:nvSpPr>
          <p:spPr>
            <a:xfrm>
              <a:off x="6172200" y="402164"/>
              <a:ext cx="5596466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2" name="Freeform 5"/>
            <p:cNvSpPr/>
            <p:nvPr/>
          </p:nvSpPr>
          <p:spPr>
            <a:xfrm rot="15922489">
              <a:off x="4203595" y="1826076"/>
              <a:ext cx="3299407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3" name="Freeform 5"/>
            <p:cNvSpPr/>
            <p:nvPr/>
          </p:nvSpPr>
          <p:spPr>
            <a:xfrm rot="16200000">
              <a:off x="3295431" y="2801720"/>
              <a:ext cx="6053672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4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86" name="Title Text"/>
          <p:cNvSpPr txBox="1"/>
          <p:nvPr>
            <p:ph type="title"/>
          </p:nvPr>
        </p:nvSpPr>
        <p:spPr>
          <a:xfrm>
            <a:off x="1154954" y="1693333"/>
            <a:ext cx="3865135" cy="1735667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87" name="Picture Placeholder 2"/>
          <p:cNvSpPr/>
          <p:nvPr>
            <p:ph type="pic" sz="quarter" idx="21"/>
          </p:nvPr>
        </p:nvSpPr>
        <p:spPr>
          <a:xfrm>
            <a:off x="6547870" y="1143000"/>
            <a:ext cx="3227194" cy="4572000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88" name="Body Level One…"/>
          <p:cNvSpPr txBox="1"/>
          <p:nvPr>
            <p:ph type="body" sz="quarter" idx="1"/>
          </p:nvPr>
        </p:nvSpPr>
        <p:spPr>
          <a:xfrm>
            <a:off x="1154954" y="3657600"/>
            <a:ext cx="3859213" cy="13716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400">
                <a:solidFill>
                  <a:srgbClr val="EF53A5"/>
                </a:solidFill>
              </a:defRPr>
            </a:lvl1pPr>
            <a:lvl2pPr marL="0" indent="457200">
              <a:buClrTx/>
              <a:buSzTx/>
              <a:buNone/>
              <a:defRPr sz="1400">
                <a:solidFill>
                  <a:srgbClr val="EF53A5"/>
                </a:solidFill>
              </a:defRPr>
            </a:lvl2pPr>
            <a:lvl3pPr marL="0" indent="914400">
              <a:buClrTx/>
              <a:buSzTx/>
              <a:buNone/>
              <a:defRPr sz="1400">
                <a:solidFill>
                  <a:srgbClr val="EF53A5"/>
                </a:solidFill>
              </a:defRPr>
            </a:lvl3pPr>
            <a:lvl4pPr marL="0" indent="1371600">
              <a:buClrTx/>
              <a:buSzTx/>
              <a:buNone/>
              <a:defRPr sz="1400">
                <a:solidFill>
                  <a:srgbClr val="EF53A5"/>
                </a:solidFill>
              </a:defRPr>
            </a:lvl4pPr>
            <a:lvl5pPr marL="0" indent="1828800">
              <a:buClrTx/>
              <a:buSzTx/>
              <a:buNone/>
              <a:defRPr sz="1400">
                <a:solidFill>
                  <a:srgbClr val="EF53A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9" name="Rectangle 15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 7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19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8" name="Oval 12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9" name="Oval 14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0" name="Oval 17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1" name="Oval 15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2" name="Oval 16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3" name="Freeform 5"/>
            <p:cNvSpPr/>
            <p:nvPr/>
          </p:nvSpPr>
          <p:spPr>
            <a:xfrm rot="21010067">
              <a:off x="8490951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4" name="Freeform 5"/>
            <p:cNvSpPr/>
            <p:nvPr/>
          </p:nvSpPr>
          <p:spPr>
            <a:xfrm>
              <a:off x="459506" y="1866405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5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07" name="Rectangle 2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grpSp>
        <p:nvGrpSpPr>
          <p:cNvPr id="217" name="Group 8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208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09" name="Oval 16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0" name="Oval 17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1" name="Oval 18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2" name="Oval 19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3" name="Oval 20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4" name="Freeform 5"/>
            <p:cNvSpPr/>
            <p:nvPr/>
          </p:nvSpPr>
          <p:spPr>
            <a:xfrm rot="10371525">
              <a:off x="263766" y="4438251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5" name="Freeform 5"/>
            <p:cNvSpPr/>
            <p:nvPr/>
          </p:nvSpPr>
          <p:spPr>
            <a:xfrm rot="10800000">
              <a:off x="459505" y="321129"/>
              <a:ext cx="11277602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16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18" name="Title Text"/>
          <p:cNvSpPr txBox="1"/>
          <p:nvPr>
            <p:ph type="title"/>
          </p:nvPr>
        </p:nvSpPr>
        <p:spPr>
          <a:xfrm>
            <a:off x="1154954" y="4969926"/>
            <a:ext cx="8825659" cy="566739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219" name="Picture Placeholder 2"/>
          <p:cNvSpPr/>
          <p:nvPr>
            <p:ph type="pic" sz="half" idx="21"/>
          </p:nvPr>
        </p:nvSpPr>
        <p:spPr>
          <a:xfrm>
            <a:off x="1154954" y="685800"/>
            <a:ext cx="8825660" cy="3429000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0" name="Body Level One…"/>
          <p:cNvSpPr txBox="1"/>
          <p:nvPr>
            <p:ph type="body" sz="quarter" idx="1"/>
          </p:nvPr>
        </p:nvSpPr>
        <p:spPr>
          <a:xfrm>
            <a:off x="1154954" y="5536665"/>
            <a:ext cx="8825659" cy="49371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>
                <a:solidFill>
                  <a:srgbClr val="EF53A5"/>
                </a:solidFill>
              </a:defRPr>
            </a:lvl1pPr>
            <a:lvl2pPr marL="0" indent="457200">
              <a:buClrTx/>
              <a:buSzTx/>
              <a:buNone/>
              <a:defRPr sz="1200">
                <a:solidFill>
                  <a:srgbClr val="EF53A5"/>
                </a:solidFill>
              </a:defRPr>
            </a:lvl2pPr>
            <a:lvl3pPr marL="0" indent="914400">
              <a:buClrTx/>
              <a:buSzTx/>
              <a:buNone/>
              <a:defRPr sz="1200">
                <a:solidFill>
                  <a:srgbClr val="EF53A5"/>
                </a:solidFill>
              </a:defRPr>
            </a:lvl3pPr>
            <a:lvl4pPr marL="0" indent="1371600">
              <a:buClrTx/>
              <a:buSzTx/>
              <a:buNone/>
              <a:defRPr sz="1200">
                <a:solidFill>
                  <a:srgbClr val="EF53A5"/>
                </a:solidFill>
              </a:defRPr>
            </a:lvl4pPr>
            <a:lvl5pPr marL="0" indent="1828800">
              <a:buClrTx/>
              <a:buSzTx/>
              <a:buNone/>
              <a:defRPr sz="1200">
                <a:solidFill>
                  <a:srgbClr val="EF53A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1" name="Rectangle 15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roup 6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229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0" name="Oval 13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1" name="Oval 14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2" name="Oval 15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3" name="Oval 17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4" name="Oval 18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5" name="Freeform 5"/>
            <p:cNvSpPr/>
            <p:nvPr/>
          </p:nvSpPr>
          <p:spPr>
            <a:xfrm rot="21010067">
              <a:off x="8490951" y="2714873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6" name="Freeform 5"/>
            <p:cNvSpPr/>
            <p:nvPr/>
          </p:nvSpPr>
          <p:spPr>
            <a:xfrm>
              <a:off x="455612" y="2801318"/>
              <a:ext cx="11277601" cy="3602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97"/>
                  </a:lnTo>
                  <a:lnTo>
                    <a:pt x="21600" y="21600"/>
                  </a:lnTo>
                  <a:lnTo>
                    <a:pt x="21600" y="11"/>
                  </a:lnTo>
                  <a:lnTo>
                    <a:pt x="21110" y="247"/>
                  </a:lnTo>
                  <a:lnTo>
                    <a:pt x="20622" y="476"/>
                  </a:lnTo>
                  <a:lnTo>
                    <a:pt x="20131" y="696"/>
                  </a:lnTo>
                  <a:lnTo>
                    <a:pt x="19639" y="886"/>
                  </a:lnTo>
                  <a:lnTo>
                    <a:pt x="19148" y="1076"/>
                  </a:lnTo>
                  <a:lnTo>
                    <a:pt x="18656" y="1256"/>
                  </a:lnTo>
                  <a:lnTo>
                    <a:pt x="18170" y="1408"/>
                  </a:lnTo>
                  <a:lnTo>
                    <a:pt x="17677" y="1552"/>
                  </a:lnTo>
                  <a:lnTo>
                    <a:pt x="17187" y="1685"/>
                  </a:lnTo>
                  <a:lnTo>
                    <a:pt x="16705" y="1800"/>
                  </a:lnTo>
                  <a:lnTo>
                    <a:pt x="16217" y="1914"/>
                  </a:lnTo>
                  <a:lnTo>
                    <a:pt x="15736" y="2009"/>
                  </a:lnTo>
                  <a:lnTo>
                    <a:pt x="15254" y="2085"/>
                  </a:lnTo>
                  <a:lnTo>
                    <a:pt x="14774" y="2161"/>
                  </a:lnTo>
                  <a:lnTo>
                    <a:pt x="14299" y="2226"/>
                  </a:lnTo>
                  <a:lnTo>
                    <a:pt x="13828" y="2275"/>
                  </a:lnTo>
                  <a:lnTo>
                    <a:pt x="13357" y="2313"/>
                  </a:lnTo>
                  <a:lnTo>
                    <a:pt x="12891" y="2351"/>
                  </a:lnTo>
                  <a:lnTo>
                    <a:pt x="11971" y="2389"/>
                  </a:lnTo>
                  <a:lnTo>
                    <a:pt x="11517" y="2398"/>
                  </a:lnTo>
                  <a:lnTo>
                    <a:pt x="11068" y="2389"/>
                  </a:lnTo>
                  <a:lnTo>
                    <a:pt x="10623" y="2389"/>
                  </a:lnTo>
                  <a:lnTo>
                    <a:pt x="10182" y="2370"/>
                  </a:lnTo>
                  <a:lnTo>
                    <a:pt x="9750" y="2340"/>
                  </a:lnTo>
                  <a:lnTo>
                    <a:pt x="9323" y="2313"/>
                  </a:lnTo>
                  <a:lnTo>
                    <a:pt x="8904" y="2283"/>
                  </a:lnTo>
                  <a:lnTo>
                    <a:pt x="8487" y="2237"/>
                  </a:lnTo>
                  <a:lnTo>
                    <a:pt x="8076" y="2188"/>
                  </a:lnTo>
                  <a:lnTo>
                    <a:pt x="7674" y="2142"/>
                  </a:lnTo>
                  <a:lnTo>
                    <a:pt x="6890" y="2017"/>
                  </a:lnTo>
                  <a:lnTo>
                    <a:pt x="6139" y="1884"/>
                  </a:lnTo>
                  <a:lnTo>
                    <a:pt x="5417" y="1742"/>
                  </a:lnTo>
                  <a:lnTo>
                    <a:pt x="4735" y="1590"/>
                  </a:lnTo>
                  <a:lnTo>
                    <a:pt x="4082" y="1427"/>
                  </a:lnTo>
                  <a:lnTo>
                    <a:pt x="3478" y="1256"/>
                  </a:lnTo>
                  <a:lnTo>
                    <a:pt x="2910" y="1085"/>
                  </a:lnTo>
                  <a:lnTo>
                    <a:pt x="2387" y="913"/>
                  </a:lnTo>
                  <a:lnTo>
                    <a:pt x="1907" y="753"/>
                  </a:lnTo>
                  <a:lnTo>
                    <a:pt x="1482" y="601"/>
                  </a:lnTo>
                  <a:lnTo>
                    <a:pt x="1097" y="457"/>
                  </a:lnTo>
                  <a:lnTo>
                    <a:pt x="773" y="334"/>
                  </a:lnTo>
                  <a:lnTo>
                    <a:pt x="501" y="220"/>
                  </a:lnTo>
                  <a:lnTo>
                    <a:pt x="127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7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39" name="Title Text"/>
          <p:cNvSpPr txBox="1"/>
          <p:nvPr>
            <p:ph type="title"/>
          </p:nvPr>
        </p:nvSpPr>
        <p:spPr>
          <a:xfrm>
            <a:off x="1148797" y="1063416"/>
            <a:ext cx="8831817" cy="1372987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240" name="Body Level One…"/>
          <p:cNvSpPr txBox="1"/>
          <p:nvPr>
            <p:ph type="body" sz="half" idx="1"/>
          </p:nvPr>
        </p:nvSpPr>
        <p:spPr>
          <a:xfrm>
            <a:off x="1154954" y="3543300"/>
            <a:ext cx="8825659" cy="24765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1" name="Rectangle 12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roup 2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249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0" name="Oval 19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1" name="Oval 21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2" name="Oval 22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3" name="Oval 23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4" name="Oval 24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5" name="Freeform 5"/>
            <p:cNvSpPr/>
            <p:nvPr/>
          </p:nvSpPr>
          <p:spPr>
            <a:xfrm rot="21010067">
              <a:off x="8490951" y="41851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6" name="Freeform 5"/>
            <p:cNvSpPr/>
            <p:nvPr/>
          </p:nvSpPr>
          <p:spPr>
            <a:xfrm>
              <a:off x="455612" y="4241800"/>
              <a:ext cx="11277601" cy="2337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7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59" name="TextBox 15"/>
          <p:cNvSpPr txBox="1"/>
          <p:nvPr/>
        </p:nvSpPr>
        <p:spPr>
          <a:xfrm>
            <a:off x="927285" y="607335"/>
            <a:ext cx="710473" cy="1448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9600">
                <a:solidFill>
                  <a:srgbClr val="EF53A5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260" name="TextBox 12"/>
          <p:cNvSpPr txBox="1"/>
          <p:nvPr/>
        </p:nvSpPr>
        <p:spPr>
          <a:xfrm>
            <a:off x="9930177" y="2613786"/>
            <a:ext cx="561324" cy="1448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9600">
                <a:solidFill>
                  <a:srgbClr val="EF53A5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261" name="Title Text"/>
          <p:cNvSpPr txBox="1"/>
          <p:nvPr>
            <p:ph type="title"/>
          </p:nvPr>
        </p:nvSpPr>
        <p:spPr>
          <a:xfrm>
            <a:off x="1581877" y="982134"/>
            <a:ext cx="8453907" cy="269663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262" name="Body Level One…"/>
          <p:cNvSpPr txBox="1"/>
          <p:nvPr>
            <p:ph type="body" sz="quarter" idx="1"/>
          </p:nvPr>
        </p:nvSpPr>
        <p:spPr>
          <a:xfrm>
            <a:off x="1945944" y="3678766"/>
            <a:ext cx="7731220" cy="34217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cap="small" sz="1400">
                <a:solidFill>
                  <a:srgbClr val="EF53A5"/>
                </a:solidFill>
              </a:defRPr>
            </a:lvl1pPr>
            <a:lvl2pPr marL="0" indent="457200">
              <a:buClrTx/>
              <a:buSzTx/>
              <a:buNone/>
              <a:defRPr cap="small" sz="1400">
                <a:solidFill>
                  <a:srgbClr val="EF53A5"/>
                </a:solidFill>
              </a:defRPr>
            </a:lvl2pPr>
            <a:lvl3pPr marL="0" indent="914400">
              <a:buClrTx/>
              <a:buSzTx/>
              <a:buNone/>
              <a:defRPr cap="small" sz="1400">
                <a:solidFill>
                  <a:srgbClr val="EF53A5"/>
                </a:solidFill>
              </a:defRPr>
            </a:lvl3pPr>
            <a:lvl4pPr marL="0" indent="1371600">
              <a:buClrTx/>
              <a:buSzTx/>
              <a:buNone/>
              <a:defRPr cap="small" sz="1400">
                <a:solidFill>
                  <a:srgbClr val="EF53A5"/>
                </a:solidFill>
              </a:defRPr>
            </a:lvl4pPr>
            <a:lvl5pPr marL="0" indent="1828800">
              <a:buClrTx/>
              <a:buSzTx/>
              <a:buNone/>
              <a:defRPr cap="small" sz="1400">
                <a:solidFill>
                  <a:srgbClr val="EF53A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3" name="Text Placeholder 3"/>
          <p:cNvSpPr/>
          <p:nvPr>
            <p:ph type="body" sz="quarter" idx="21"/>
          </p:nvPr>
        </p:nvSpPr>
        <p:spPr>
          <a:xfrm>
            <a:off x="1154954" y="5029198"/>
            <a:ext cx="9244897" cy="997858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264" name="Rectangle 1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" name="Group 8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272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3" name="Oval 14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4" name="Oval 15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5" name="Oval 16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6" name="Oval 17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7" name="Oval 18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8" name="Freeform 5"/>
            <p:cNvSpPr/>
            <p:nvPr/>
          </p:nvSpPr>
          <p:spPr>
            <a:xfrm rot="21010067">
              <a:off x="8490951" y="4193582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9" name="Freeform 5"/>
            <p:cNvSpPr/>
            <p:nvPr/>
          </p:nvSpPr>
          <p:spPr>
            <a:xfrm>
              <a:off x="455612" y="4241800"/>
              <a:ext cx="11277601" cy="2337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0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82" name="Title Text"/>
          <p:cNvSpPr txBox="1"/>
          <p:nvPr>
            <p:ph type="title"/>
          </p:nvPr>
        </p:nvSpPr>
        <p:spPr>
          <a:xfrm>
            <a:off x="1154954" y="2370666"/>
            <a:ext cx="8825660" cy="1822515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283" name="Body Level One…"/>
          <p:cNvSpPr txBox="1"/>
          <p:nvPr>
            <p:ph type="body" sz="quarter" idx="1"/>
          </p:nvPr>
        </p:nvSpPr>
        <p:spPr>
          <a:xfrm>
            <a:off x="1154954" y="5024966"/>
            <a:ext cx="882565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rgbClr val="EF53A5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EF53A5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EF53A5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EF53A5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EF53A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4" name="Rectangle 13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2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Group 7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292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3" name="Oval 12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4" name="Oval 14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5" name="Oval 17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6" name="Oval 15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7" name="Oval 16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8" name="Freeform 5"/>
            <p:cNvSpPr/>
            <p:nvPr/>
          </p:nvSpPr>
          <p:spPr>
            <a:xfrm rot="21010067">
              <a:off x="8490951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9" name="Freeform 5"/>
            <p:cNvSpPr/>
            <p:nvPr/>
          </p:nvSpPr>
          <p:spPr>
            <a:xfrm>
              <a:off x="459506" y="1866405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0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02" name="Rectangle 2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303" name="Title Text"/>
          <p:cNvSpPr txBox="1"/>
          <p:nvPr>
            <p:ph type="title"/>
          </p:nvPr>
        </p:nvSpPr>
        <p:spPr>
          <a:xfrm>
            <a:off x="1154954" y="973667"/>
            <a:ext cx="8825659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04" name="Body Level One…"/>
          <p:cNvSpPr txBox="1"/>
          <p:nvPr>
            <p:ph type="body" sz="quarter" idx="1"/>
          </p:nvPr>
        </p:nvSpPr>
        <p:spPr>
          <a:xfrm>
            <a:off x="1154954" y="2603501"/>
            <a:ext cx="3141879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EF53A5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EF53A5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EF53A5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EF53A5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EF53A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5" name="Text Placeholder 3"/>
          <p:cNvSpPr/>
          <p:nvPr>
            <p:ph type="body" sz="quarter" idx="21"/>
          </p:nvPr>
        </p:nvSpPr>
        <p:spPr>
          <a:xfrm>
            <a:off x="1154952" y="3179764"/>
            <a:ext cx="3141880" cy="2847294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306" name="Text Placeholder 4"/>
          <p:cNvSpPr/>
          <p:nvPr>
            <p:ph type="body" sz="quarter" idx="22"/>
          </p:nvPr>
        </p:nvSpPr>
        <p:spPr>
          <a:xfrm>
            <a:off x="4512721" y="2603499"/>
            <a:ext cx="3147010" cy="576264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EF53A5"/>
                </a:solidFill>
              </a:defRPr>
            </a:pPr>
          </a:p>
        </p:txBody>
      </p:sp>
      <p:sp>
        <p:nvSpPr>
          <p:cNvPr id="307" name="Text Placeholder 3"/>
          <p:cNvSpPr/>
          <p:nvPr>
            <p:ph type="body" sz="quarter" idx="23"/>
          </p:nvPr>
        </p:nvSpPr>
        <p:spPr>
          <a:xfrm>
            <a:off x="4512721" y="3179763"/>
            <a:ext cx="3147010" cy="2847294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308" name="Text Placeholder 4"/>
          <p:cNvSpPr/>
          <p:nvPr>
            <p:ph type="body" sz="quarter" idx="24"/>
          </p:nvPr>
        </p:nvSpPr>
        <p:spPr>
          <a:xfrm>
            <a:off x="7888134" y="2603500"/>
            <a:ext cx="314573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EF53A5"/>
                </a:solidFill>
              </a:defRPr>
            </a:pPr>
          </a:p>
        </p:txBody>
      </p:sp>
      <p:sp>
        <p:nvSpPr>
          <p:cNvPr id="309" name="Text Placeholder 3"/>
          <p:cNvSpPr/>
          <p:nvPr>
            <p:ph type="body" sz="quarter" idx="25"/>
          </p:nvPr>
        </p:nvSpPr>
        <p:spPr>
          <a:xfrm>
            <a:off x="7888329" y="3179761"/>
            <a:ext cx="3145537" cy="2847294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310" name="Straight Connector 16"/>
          <p:cNvSpPr/>
          <p:nvPr/>
        </p:nvSpPr>
        <p:spPr>
          <a:xfrm flipH="1">
            <a:off x="4403971" y="2569633"/>
            <a:ext cx="1" cy="3492499"/>
          </a:xfrm>
          <a:prstGeom prst="line">
            <a:avLst/>
          </a:prstGeom>
          <a:ln w="12700" cap="rnd">
            <a:solidFill>
              <a:schemeClr val="accent1">
                <a:alpha val="40000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11" name="Straight Connector 17"/>
          <p:cNvSpPr/>
          <p:nvPr/>
        </p:nvSpPr>
        <p:spPr>
          <a:xfrm>
            <a:off x="7772400" y="2569633"/>
            <a:ext cx="1" cy="3492499"/>
          </a:xfrm>
          <a:prstGeom prst="line">
            <a:avLst/>
          </a:prstGeom>
          <a:ln w="12700" cap="rnd">
            <a:solidFill>
              <a:schemeClr val="accent1">
                <a:alpha val="40000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roup 7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319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0" name="Oval 12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1" name="Oval 14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2" name="Oval 17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3" name="Oval 15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4" name="Oval 16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5" name="Freeform 5"/>
            <p:cNvSpPr/>
            <p:nvPr/>
          </p:nvSpPr>
          <p:spPr>
            <a:xfrm rot="21010067">
              <a:off x="8490951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6" name="Freeform 5"/>
            <p:cNvSpPr/>
            <p:nvPr/>
          </p:nvSpPr>
          <p:spPr>
            <a:xfrm>
              <a:off x="459506" y="1866405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7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29" name="Rectangle 2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330" name="Title Text"/>
          <p:cNvSpPr txBox="1"/>
          <p:nvPr>
            <p:ph type="title"/>
          </p:nvPr>
        </p:nvSpPr>
        <p:spPr>
          <a:xfrm>
            <a:off x="1154954" y="973667"/>
            <a:ext cx="8825659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31" name="Body Level One…"/>
          <p:cNvSpPr txBox="1"/>
          <p:nvPr>
            <p:ph type="body" sz="quarter" idx="1"/>
          </p:nvPr>
        </p:nvSpPr>
        <p:spPr>
          <a:xfrm>
            <a:off x="1154954" y="4532843"/>
            <a:ext cx="3050439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rgbClr val="EF53A5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rgbClr val="EF53A5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rgbClr val="EF53A5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rgbClr val="EF53A5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rgbClr val="EF53A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2" name="Picture Placeholder 2"/>
          <p:cNvSpPr/>
          <p:nvPr>
            <p:ph type="pic" sz="quarter" idx="21"/>
          </p:nvPr>
        </p:nvSpPr>
        <p:spPr>
          <a:xfrm>
            <a:off x="1334552" y="2603499"/>
            <a:ext cx="2691244" cy="1591512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33" name="Text Placeholder 3"/>
          <p:cNvSpPr/>
          <p:nvPr>
            <p:ph type="body" sz="quarter" idx="22"/>
          </p:nvPr>
        </p:nvSpPr>
        <p:spPr>
          <a:xfrm>
            <a:off x="1154954" y="5109105"/>
            <a:ext cx="3050439" cy="917953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334" name="Text Placeholder 4"/>
          <p:cNvSpPr/>
          <p:nvPr>
            <p:ph type="body" sz="quarter" idx="23"/>
          </p:nvPr>
        </p:nvSpPr>
        <p:spPr>
          <a:xfrm>
            <a:off x="4568864" y="4532843"/>
            <a:ext cx="3050439" cy="576264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EF53A5"/>
                </a:solidFill>
              </a:defRPr>
            </a:pPr>
          </a:p>
        </p:txBody>
      </p:sp>
      <p:sp>
        <p:nvSpPr>
          <p:cNvPr id="335" name="Picture Placeholder 2"/>
          <p:cNvSpPr/>
          <p:nvPr>
            <p:ph type="pic" sz="quarter" idx="24"/>
          </p:nvPr>
        </p:nvSpPr>
        <p:spPr>
          <a:xfrm>
            <a:off x="4748462" y="2603499"/>
            <a:ext cx="2691244" cy="1591512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36" name="Text Placeholder 3"/>
          <p:cNvSpPr/>
          <p:nvPr>
            <p:ph type="body" sz="quarter" idx="25"/>
          </p:nvPr>
        </p:nvSpPr>
        <p:spPr>
          <a:xfrm>
            <a:off x="4570171" y="5109104"/>
            <a:ext cx="3050439" cy="917953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337" name="Text Placeholder 4"/>
          <p:cNvSpPr/>
          <p:nvPr>
            <p:ph type="body" sz="quarter" idx="26"/>
          </p:nvPr>
        </p:nvSpPr>
        <p:spPr>
          <a:xfrm>
            <a:off x="7982774" y="4532845"/>
            <a:ext cx="3051096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rgbClr val="EF53A5"/>
                </a:solidFill>
              </a:defRPr>
            </a:pPr>
          </a:p>
        </p:txBody>
      </p:sp>
      <p:sp>
        <p:nvSpPr>
          <p:cNvPr id="338" name="Picture Placeholder 2"/>
          <p:cNvSpPr/>
          <p:nvPr>
            <p:ph type="pic" sz="quarter" idx="27"/>
          </p:nvPr>
        </p:nvSpPr>
        <p:spPr>
          <a:xfrm>
            <a:off x="8163031" y="2603499"/>
            <a:ext cx="2691243" cy="1591512"/>
          </a:xfrm>
          <a:prstGeom prst="rect">
            <a:avLst/>
          </a:prstGeom>
          <a:effectLst>
            <a:outerShdw sx="100000" sy="100000" kx="0" ky="0" algn="b" rotWithShape="0" blurRad="50800" dist="50800" dir="5400000">
              <a:srgbClr val="000000">
                <a:alpha val="43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339" name="Text Placeholder 3"/>
          <p:cNvSpPr/>
          <p:nvPr>
            <p:ph type="body" sz="quarter" idx="28"/>
          </p:nvPr>
        </p:nvSpPr>
        <p:spPr>
          <a:xfrm>
            <a:off x="7982774" y="5109104"/>
            <a:ext cx="3051097" cy="917953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340" name="Straight Connector 42"/>
          <p:cNvSpPr/>
          <p:nvPr/>
        </p:nvSpPr>
        <p:spPr>
          <a:xfrm flipH="1">
            <a:off x="4405831" y="2569633"/>
            <a:ext cx="1" cy="3492499"/>
          </a:xfrm>
          <a:prstGeom prst="line">
            <a:avLst/>
          </a:prstGeom>
          <a:ln w="12700" cap="rnd">
            <a:solidFill>
              <a:schemeClr val="accent1">
                <a:alpha val="40000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41" name="Straight Connector 43"/>
          <p:cNvSpPr/>
          <p:nvPr/>
        </p:nvSpPr>
        <p:spPr>
          <a:xfrm>
            <a:off x="7797802" y="2569633"/>
            <a:ext cx="1" cy="3492499"/>
          </a:xfrm>
          <a:prstGeom prst="line">
            <a:avLst/>
          </a:prstGeom>
          <a:ln w="12700" cap="rnd">
            <a:solidFill>
              <a:schemeClr val="accent1">
                <a:alpha val="40000"/>
              </a:schemeClr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3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7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25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" name="Oval 12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" name="Oval 14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" name="Oval 17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" name="Oval 15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" name="Oval 16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" name="Freeform 5"/>
            <p:cNvSpPr/>
            <p:nvPr/>
          </p:nvSpPr>
          <p:spPr>
            <a:xfrm rot="21010067">
              <a:off x="8490951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" name="Freeform 5"/>
            <p:cNvSpPr/>
            <p:nvPr/>
          </p:nvSpPr>
          <p:spPr>
            <a:xfrm>
              <a:off x="459506" y="1866405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3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5" name="Rectangle 2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36" name="Title Text"/>
          <p:cNvSpPr txBox="1"/>
          <p:nvPr>
            <p:ph type="title"/>
          </p:nvPr>
        </p:nvSpPr>
        <p:spPr>
          <a:xfrm>
            <a:off x="1154954" y="973667"/>
            <a:ext cx="8761414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7" name="Body Level One…"/>
          <p:cNvSpPr txBox="1"/>
          <p:nvPr>
            <p:ph type="body" sz="half" idx="1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 0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7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45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" name="Oval 12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" name="Oval 14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" name="Oval 17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" name="Oval 15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" name="Oval 16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" name="Freeform 5"/>
            <p:cNvSpPr/>
            <p:nvPr/>
          </p:nvSpPr>
          <p:spPr>
            <a:xfrm rot="21010067">
              <a:off x="8490951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" name="Freeform 5"/>
            <p:cNvSpPr/>
            <p:nvPr/>
          </p:nvSpPr>
          <p:spPr>
            <a:xfrm>
              <a:off x="459506" y="1866405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55" name="Rectangle 2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6" name="Title Text"/>
          <p:cNvSpPr txBox="1"/>
          <p:nvPr>
            <p:ph type="title"/>
          </p:nvPr>
        </p:nvSpPr>
        <p:spPr>
          <a:xfrm>
            <a:off x="1154954" y="973667"/>
            <a:ext cx="8761414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rgbClr val="3B3059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sz="half" idx="1"/>
          </p:nvPr>
        </p:nvSpPr>
        <p:spPr>
          <a:xfrm>
            <a:off x="1154954" y="2603500"/>
            <a:ext cx="8825659" cy="34163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65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6" name="Oval 16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7" name="Oval 17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8" name="Oval 18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9" name="Oval 19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0" name="Oval 20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1" name="Rectangle 9"/>
            <p:cNvSpPr/>
            <p:nvPr/>
          </p:nvSpPr>
          <p:spPr>
            <a:xfrm>
              <a:off x="7289800" y="402164"/>
              <a:ext cx="4478866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2" name="Freeform 5"/>
            <p:cNvSpPr/>
            <p:nvPr/>
          </p:nvSpPr>
          <p:spPr>
            <a:xfrm rot="16200000">
              <a:off x="3787243" y="2801720"/>
              <a:ext cx="6053672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3" name="Freeform 5"/>
            <p:cNvSpPr/>
            <p:nvPr/>
          </p:nvSpPr>
          <p:spPr>
            <a:xfrm rot="15922489">
              <a:off x="4698353" y="182607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4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76" name="Title Text"/>
          <p:cNvSpPr txBox="1"/>
          <p:nvPr>
            <p:ph type="title"/>
          </p:nvPr>
        </p:nvSpPr>
        <p:spPr>
          <a:xfrm>
            <a:off x="1154954" y="2677645"/>
            <a:ext cx="4351026" cy="2283825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quarter" idx="1"/>
          </p:nvPr>
        </p:nvSpPr>
        <p:spPr>
          <a:xfrm>
            <a:off x="6895558" y="2677643"/>
            <a:ext cx="3757547" cy="2283825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cap="all" sz="2000">
                <a:solidFill>
                  <a:srgbClr val="EF53A5"/>
                </a:solidFill>
              </a:defRPr>
            </a:lvl1pPr>
            <a:lvl2pPr marL="0" indent="457200">
              <a:buClrTx/>
              <a:buSzTx/>
              <a:buNone/>
              <a:defRPr cap="all" sz="2000">
                <a:solidFill>
                  <a:srgbClr val="EF53A5"/>
                </a:solidFill>
              </a:defRPr>
            </a:lvl2pPr>
            <a:lvl3pPr marL="0" indent="914400">
              <a:buClrTx/>
              <a:buSzTx/>
              <a:buNone/>
              <a:defRPr cap="all" sz="2000">
                <a:solidFill>
                  <a:srgbClr val="EF53A5"/>
                </a:solidFill>
              </a:defRPr>
            </a:lvl3pPr>
            <a:lvl4pPr marL="0" indent="1371600">
              <a:buClrTx/>
              <a:buSzTx/>
              <a:buNone/>
              <a:defRPr cap="all" sz="2000">
                <a:solidFill>
                  <a:srgbClr val="EF53A5"/>
                </a:solidFill>
              </a:defRPr>
            </a:lvl4pPr>
            <a:lvl5pPr marL="0" indent="1828800">
              <a:buClrTx/>
              <a:buSzTx/>
              <a:buNone/>
              <a:defRPr cap="all" sz="2000">
                <a:solidFill>
                  <a:srgbClr val="EF53A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Rectangle 15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7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86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7" name="Oval 12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8" name="Oval 14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9" name="Oval 17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0" name="Oval 15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1" name="Oval 16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2" name="Freeform 5"/>
            <p:cNvSpPr/>
            <p:nvPr/>
          </p:nvSpPr>
          <p:spPr>
            <a:xfrm rot="21010067">
              <a:off x="8490951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3" name="Freeform 5"/>
            <p:cNvSpPr/>
            <p:nvPr/>
          </p:nvSpPr>
          <p:spPr>
            <a:xfrm>
              <a:off x="459506" y="1866405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4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96" name="Rectangle 2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97" name="Title Text"/>
          <p:cNvSpPr txBox="1"/>
          <p:nvPr>
            <p:ph type="title"/>
          </p:nvPr>
        </p:nvSpPr>
        <p:spPr>
          <a:xfrm>
            <a:off x="1154954" y="973667"/>
            <a:ext cx="8761414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98" name="Body Level One…"/>
          <p:cNvSpPr txBox="1"/>
          <p:nvPr>
            <p:ph type="body" sz="quarter" idx="1"/>
          </p:nvPr>
        </p:nvSpPr>
        <p:spPr>
          <a:xfrm>
            <a:off x="1154954" y="2603500"/>
            <a:ext cx="4825159" cy="3416302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roup 7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106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7" name="Oval 12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8" name="Oval 14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9" name="Oval 17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0" name="Oval 15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1" name="Oval 16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2" name="Freeform 5"/>
            <p:cNvSpPr/>
            <p:nvPr/>
          </p:nvSpPr>
          <p:spPr>
            <a:xfrm rot="21010067">
              <a:off x="8490951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3" name="Freeform 5"/>
            <p:cNvSpPr/>
            <p:nvPr/>
          </p:nvSpPr>
          <p:spPr>
            <a:xfrm>
              <a:off x="459506" y="1866405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4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16" name="Rectangle 2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17" name="Title Text"/>
          <p:cNvSpPr txBox="1"/>
          <p:nvPr>
            <p:ph type="title"/>
          </p:nvPr>
        </p:nvSpPr>
        <p:spPr>
          <a:xfrm>
            <a:off x="1154954" y="973667"/>
            <a:ext cx="8761414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sz="quarter" idx="1"/>
          </p:nvPr>
        </p:nvSpPr>
        <p:spPr>
          <a:xfrm>
            <a:off x="1154954" y="2603500"/>
            <a:ext cx="4825158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Text Placeholder 4"/>
          <p:cNvSpPr/>
          <p:nvPr>
            <p:ph type="body" sz="quarter" idx="21"/>
          </p:nvPr>
        </p:nvSpPr>
        <p:spPr>
          <a:xfrm>
            <a:off x="6208712" y="2603499"/>
            <a:ext cx="4825160" cy="576264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pPr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roup 7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12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8" name="Oval 12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9" name="Oval 14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0" name="Oval 17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1" name="Oval 15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2" name="Oval 16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3" name="Freeform 5"/>
            <p:cNvSpPr/>
            <p:nvPr/>
          </p:nvSpPr>
          <p:spPr>
            <a:xfrm rot="21010067">
              <a:off x="8490951" y="1797516"/>
              <a:ext cx="3299408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4" name="Freeform 5"/>
            <p:cNvSpPr/>
            <p:nvPr/>
          </p:nvSpPr>
          <p:spPr>
            <a:xfrm>
              <a:off x="459506" y="1866405"/>
              <a:ext cx="11277601" cy="4533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8"/>
                  </a:lnTo>
                  <a:lnTo>
                    <a:pt x="21110" y="197"/>
                  </a:lnTo>
                  <a:lnTo>
                    <a:pt x="20621" y="378"/>
                  </a:lnTo>
                  <a:lnTo>
                    <a:pt x="20131" y="552"/>
                  </a:lnTo>
                  <a:lnTo>
                    <a:pt x="19639" y="703"/>
                  </a:lnTo>
                  <a:lnTo>
                    <a:pt x="19149" y="855"/>
                  </a:lnTo>
                  <a:lnTo>
                    <a:pt x="18657" y="998"/>
                  </a:lnTo>
                  <a:lnTo>
                    <a:pt x="18170" y="1119"/>
                  </a:lnTo>
                  <a:lnTo>
                    <a:pt x="17678" y="1233"/>
                  </a:lnTo>
                  <a:lnTo>
                    <a:pt x="17188" y="1339"/>
                  </a:lnTo>
                  <a:lnTo>
                    <a:pt x="16705" y="1429"/>
                  </a:lnTo>
                  <a:lnTo>
                    <a:pt x="16218" y="1520"/>
                  </a:lnTo>
                  <a:lnTo>
                    <a:pt x="15735" y="1596"/>
                  </a:lnTo>
                  <a:lnTo>
                    <a:pt x="14774" y="1717"/>
                  </a:lnTo>
                  <a:lnTo>
                    <a:pt x="14300" y="1770"/>
                  </a:lnTo>
                  <a:lnTo>
                    <a:pt x="13828" y="1808"/>
                  </a:lnTo>
                  <a:lnTo>
                    <a:pt x="13357" y="1838"/>
                  </a:lnTo>
                  <a:lnTo>
                    <a:pt x="12892" y="1868"/>
                  </a:lnTo>
                  <a:lnTo>
                    <a:pt x="12430" y="1883"/>
                  </a:lnTo>
                  <a:lnTo>
                    <a:pt x="11971" y="1898"/>
                  </a:lnTo>
                  <a:lnTo>
                    <a:pt x="11518" y="1906"/>
                  </a:lnTo>
                  <a:lnTo>
                    <a:pt x="11068" y="1898"/>
                  </a:lnTo>
                  <a:lnTo>
                    <a:pt x="10624" y="1898"/>
                  </a:lnTo>
                  <a:lnTo>
                    <a:pt x="10183" y="1883"/>
                  </a:lnTo>
                  <a:lnTo>
                    <a:pt x="9751" y="1861"/>
                  </a:lnTo>
                  <a:lnTo>
                    <a:pt x="9322" y="1838"/>
                  </a:lnTo>
                  <a:lnTo>
                    <a:pt x="8903" y="1815"/>
                  </a:lnTo>
                  <a:lnTo>
                    <a:pt x="8486" y="1777"/>
                  </a:lnTo>
                  <a:lnTo>
                    <a:pt x="8076" y="1739"/>
                  </a:lnTo>
                  <a:lnTo>
                    <a:pt x="7674" y="1702"/>
                  </a:lnTo>
                  <a:lnTo>
                    <a:pt x="6890" y="1603"/>
                  </a:lnTo>
                  <a:lnTo>
                    <a:pt x="6139" y="1497"/>
                  </a:lnTo>
                  <a:lnTo>
                    <a:pt x="5418" y="1384"/>
                  </a:lnTo>
                  <a:lnTo>
                    <a:pt x="4734" y="1263"/>
                  </a:lnTo>
                  <a:lnTo>
                    <a:pt x="4083" y="1134"/>
                  </a:lnTo>
                  <a:lnTo>
                    <a:pt x="3478" y="998"/>
                  </a:lnTo>
                  <a:lnTo>
                    <a:pt x="2910" y="862"/>
                  </a:lnTo>
                  <a:lnTo>
                    <a:pt x="2387" y="726"/>
                  </a:lnTo>
                  <a:lnTo>
                    <a:pt x="1906" y="597"/>
                  </a:lnTo>
                  <a:lnTo>
                    <a:pt x="1481" y="476"/>
                  </a:lnTo>
                  <a:lnTo>
                    <a:pt x="1098" y="363"/>
                  </a:lnTo>
                  <a:lnTo>
                    <a:pt x="772" y="265"/>
                  </a:lnTo>
                  <a:lnTo>
                    <a:pt x="502" y="174"/>
                  </a:lnTo>
                  <a:lnTo>
                    <a:pt x="128" y="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5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37" name="Rectangle 20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38" name="Title Text"/>
          <p:cNvSpPr txBox="1"/>
          <p:nvPr>
            <p:ph type="title"/>
          </p:nvPr>
        </p:nvSpPr>
        <p:spPr>
          <a:xfrm>
            <a:off x="1154954" y="973667"/>
            <a:ext cx="8761414" cy="70696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roup 8"/>
          <p:cNvGrpSpPr/>
          <p:nvPr/>
        </p:nvGrpSpPr>
        <p:grpSpPr>
          <a:xfrm>
            <a:off x="0" y="0"/>
            <a:ext cx="12192001" cy="6858001"/>
            <a:chOff x="0" y="0"/>
            <a:chExt cx="12192000" cy="6858000"/>
          </a:xfrm>
        </p:grpSpPr>
        <p:sp>
          <p:nvSpPr>
            <p:cNvPr id="153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4" name="Oval 16"/>
            <p:cNvSpPr/>
            <p:nvPr/>
          </p:nvSpPr>
          <p:spPr>
            <a:xfrm>
              <a:off x="-1" y="2667000"/>
              <a:ext cx="4191001" cy="41910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5" name="Oval 18"/>
            <p:cNvSpPr/>
            <p:nvPr/>
          </p:nvSpPr>
          <p:spPr>
            <a:xfrm>
              <a:off x="-1" y="2895600"/>
              <a:ext cx="2362201" cy="2362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6" name="Oval 19"/>
            <p:cNvSpPr/>
            <p:nvPr/>
          </p:nvSpPr>
          <p:spPr>
            <a:xfrm>
              <a:off x="8609012" y="5867400"/>
              <a:ext cx="990601" cy="9906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7" name="Oval 20"/>
            <p:cNvSpPr/>
            <p:nvPr/>
          </p:nvSpPr>
          <p:spPr>
            <a:xfrm>
              <a:off x="8609012" y="1676399"/>
              <a:ext cx="2819401" cy="28194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8" name="Oval 21"/>
            <p:cNvSpPr/>
            <p:nvPr/>
          </p:nvSpPr>
          <p:spPr>
            <a:xfrm>
              <a:off x="7999412" y="8463"/>
              <a:ext cx="1600201" cy="1600201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9" name="Rectangle 10"/>
            <p:cNvSpPr/>
            <p:nvPr/>
          </p:nvSpPr>
          <p:spPr>
            <a:xfrm>
              <a:off x="5713412" y="402164"/>
              <a:ext cx="6055253" cy="605367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0" name="Freeform 5"/>
            <p:cNvSpPr/>
            <p:nvPr/>
          </p:nvSpPr>
          <p:spPr>
            <a:xfrm rot="15922489">
              <a:off x="3140486" y="1826076"/>
              <a:ext cx="3299407" cy="44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2" fill="norm" stroke="1" extrusionOk="0">
                  <a:moveTo>
                    <a:pt x="184" y="10323"/>
                  </a:moveTo>
                  <a:cubicBezTo>
                    <a:pt x="3750" y="15945"/>
                    <a:pt x="16252" y="21600"/>
                    <a:pt x="21509" y="21571"/>
                  </a:cubicBezTo>
                  <a:cubicBezTo>
                    <a:pt x="21576" y="7983"/>
                    <a:pt x="21533" y="13589"/>
                    <a:pt x="21600" y="0"/>
                  </a:cubicBezTo>
                  <a:lnTo>
                    <a:pt x="20881" y="832"/>
                  </a:lnTo>
                  <a:lnTo>
                    <a:pt x="20161" y="1631"/>
                  </a:lnTo>
                  <a:lnTo>
                    <a:pt x="19442" y="2405"/>
                  </a:lnTo>
                  <a:lnTo>
                    <a:pt x="18721" y="3070"/>
                  </a:lnTo>
                  <a:lnTo>
                    <a:pt x="17999" y="3739"/>
                  </a:lnTo>
                  <a:lnTo>
                    <a:pt x="17278" y="4366"/>
                  </a:lnTo>
                  <a:lnTo>
                    <a:pt x="16565" y="4901"/>
                  </a:lnTo>
                  <a:lnTo>
                    <a:pt x="15839" y="5402"/>
                  </a:lnTo>
                  <a:lnTo>
                    <a:pt x="15120" y="5871"/>
                  </a:lnTo>
                  <a:lnTo>
                    <a:pt x="14414" y="6270"/>
                  </a:lnTo>
                  <a:lnTo>
                    <a:pt x="13694" y="6670"/>
                  </a:lnTo>
                  <a:lnTo>
                    <a:pt x="12988" y="7008"/>
                  </a:lnTo>
                  <a:lnTo>
                    <a:pt x="12282" y="7273"/>
                  </a:lnTo>
                  <a:lnTo>
                    <a:pt x="11575" y="7542"/>
                  </a:lnTo>
                  <a:lnTo>
                    <a:pt x="10878" y="7771"/>
                  </a:lnTo>
                  <a:lnTo>
                    <a:pt x="10189" y="7942"/>
                  </a:lnTo>
                  <a:lnTo>
                    <a:pt x="9495" y="8072"/>
                  </a:lnTo>
                  <a:lnTo>
                    <a:pt x="8811" y="8207"/>
                  </a:lnTo>
                  <a:lnTo>
                    <a:pt x="8135" y="8272"/>
                  </a:lnTo>
                  <a:lnTo>
                    <a:pt x="7461" y="8342"/>
                  </a:lnTo>
                  <a:lnTo>
                    <a:pt x="6793" y="8370"/>
                  </a:lnTo>
                  <a:lnTo>
                    <a:pt x="6132" y="8342"/>
                  </a:lnTo>
                  <a:lnTo>
                    <a:pt x="5480" y="8342"/>
                  </a:lnTo>
                  <a:lnTo>
                    <a:pt x="4834" y="8272"/>
                  </a:lnTo>
                  <a:lnTo>
                    <a:pt x="4197" y="8170"/>
                  </a:lnTo>
                  <a:lnTo>
                    <a:pt x="3570" y="8072"/>
                  </a:lnTo>
                  <a:lnTo>
                    <a:pt x="2955" y="7971"/>
                  </a:lnTo>
                  <a:lnTo>
                    <a:pt x="2344" y="7807"/>
                  </a:lnTo>
                  <a:lnTo>
                    <a:pt x="1741" y="7636"/>
                  </a:lnTo>
                  <a:lnTo>
                    <a:pt x="1151" y="7473"/>
                  </a:lnTo>
                  <a:lnTo>
                    <a:pt x="0" y="7037"/>
                  </a:lnTo>
                  <a:cubicBezTo>
                    <a:pt x="60" y="8134"/>
                    <a:pt x="123" y="9226"/>
                    <a:pt x="184" y="103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1" name="Freeform 5"/>
            <p:cNvSpPr/>
            <p:nvPr/>
          </p:nvSpPr>
          <p:spPr>
            <a:xfrm rot="16200000">
              <a:off x="2229376" y="2801720"/>
              <a:ext cx="6053672" cy="12545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519"/>
                  </a:lnTo>
                  <a:lnTo>
                    <a:pt x="21600" y="21600"/>
                  </a:lnTo>
                  <a:lnTo>
                    <a:pt x="21600" y="19"/>
                  </a:lnTo>
                  <a:lnTo>
                    <a:pt x="21110" y="421"/>
                  </a:lnTo>
                  <a:lnTo>
                    <a:pt x="20622" y="805"/>
                  </a:lnTo>
                  <a:lnTo>
                    <a:pt x="20131" y="1180"/>
                  </a:lnTo>
                  <a:lnTo>
                    <a:pt x="19639" y="1501"/>
                  </a:lnTo>
                  <a:lnTo>
                    <a:pt x="19148" y="1825"/>
                  </a:lnTo>
                  <a:lnTo>
                    <a:pt x="18656" y="2128"/>
                  </a:lnTo>
                  <a:lnTo>
                    <a:pt x="18170" y="2387"/>
                  </a:lnTo>
                  <a:lnTo>
                    <a:pt x="17677" y="2633"/>
                  </a:lnTo>
                  <a:lnTo>
                    <a:pt x="17187" y="2857"/>
                  </a:lnTo>
                  <a:lnTo>
                    <a:pt x="16705" y="3051"/>
                  </a:lnTo>
                  <a:lnTo>
                    <a:pt x="16217" y="3245"/>
                  </a:lnTo>
                  <a:lnTo>
                    <a:pt x="15736" y="3407"/>
                  </a:lnTo>
                  <a:lnTo>
                    <a:pt x="15254" y="3534"/>
                  </a:lnTo>
                  <a:lnTo>
                    <a:pt x="14774" y="3667"/>
                  </a:lnTo>
                  <a:lnTo>
                    <a:pt x="14299" y="3777"/>
                  </a:lnTo>
                  <a:lnTo>
                    <a:pt x="13828" y="3856"/>
                  </a:lnTo>
                  <a:lnTo>
                    <a:pt x="13357" y="3923"/>
                  </a:lnTo>
                  <a:lnTo>
                    <a:pt x="12891" y="3988"/>
                  </a:lnTo>
                  <a:lnTo>
                    <a:pt x="12431" y="4018"/>
                  </a:lnTo>
                  <a:lnTo>
                    <a:pt x="11971" y="4050"/>
                  </a:lnTo>
                  <a:lnTo>
                    <a:pt x="11517" y="4066"/>
                  </a:lnTo>
                  <a:lnTo>
                    <a:pt x="11068" y="4050"/>
                  </a:lnTo>
                  <a:lnTo>
                    <a:pt x="10623" y="4050"/>
                  </a:lnTo>
                  <a:lnTo>
                    <a:pt x="10182" y="4018"/>
                  </a:lnTo>
                  <a:lnTo>
                    <a:pt x="9750" y="3969"/>
                  </a:lnTo>
                  <a:lnTo>
                    <a:pt x="9323" y="3923"/>
                  </a:lnTo>
                  <a:lnTo>
                    <a:pt x="8904" y="3872"/>
                  </a:lnTo>
                  <a:lnTo>
                    <a:pt x="8487" y="3794"/>
                  </a:lnTo>
                  <a:lnTo>
                    <a:pt x="8076" y="3710"/>
                  </a:lnTo>
                  <a:lnTo>
                    <a:pt x="7674" y="3634"/>
                  </a:lnTo>
                  <a:lnTo>
                    <a:pt x="6890" y="3421"/>
                  </a:lnTo>
                  <a:lnTo>
                    <a:pt x="6139" y="3194"/>
                  </a:lnTo>
                  <a:lnTo>
                    <a:pt x="5417" y="2957"/>
                  </a:lnTo>
                  <a:lnTo>
                    <a:pt x="4735" y="2695"/>
                  </a:lnTo>
                  <a:lnTo>
                    <a:pt x="4082" y="2422"/>
                  </a:lnTo>
                  <a:lnTo>
                    <a:pt x="3478" y="2128"/>
                  </a:lnTo>
                  <a:lnTo>
                    <a:pt x="2910" y="1839"/>
                  </a:lnTo>
                  <a:lnTo>
                    <a:pt x="2387" y="1550"/>
                  </a:lnTo>
                  <a:lnTo>
                    <a:pt x="1907" y="1277"/>
                  </a:lnTo>
                  <a:lnTo>
                    <a:pt x="1482" y="1018"/>
                  </a:lnTo>
                  <a:lnTo>
                    <a:pt x="1097" y="772"/>
                  </a:lnTo>
                  <a:lnTo>
                    <a:pt x="773" y="567"/>
                  </a:lnTo>
                  <a:lnTo>
                    <a:pt x="501" y="373"/>
                  </a:lnTo>
                  <a:lnTo>
                    <a:pt x="127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62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64" name="Title Text"/>
          <p:cNvSpPr txBox="1"/>
          <p:nvPr>
            <p:ph type="title"/>
          </p:nvPr>
        </p:nvSpPr>
        <p:spPr>
          <a:xfrm>
            <a:off x="1154954" y="1295400"/>
            <a:ext cx="2793159" cy="1600200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65" name="Body Level One…"/>
          <p:cNvSpPr txBox="1"/>
          <p:nvPr>
            <p:ph type="body" sz="half" idx="1"/>
          </p:nvPr>
        </p:nvSpPr>
        <p:spPr>
          <a:xfrm>
            <a:off x="5781145" y="1447800"/>
            <a:ext cx="5190068" cy="45720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6" name="Text Placeholder 3"/>
          <p:cNvSpPr/>
          <p:nvPr>
            <p:ph type="body" sz="quarter" idx="21"/>
          </p:nvPr>
        </p:nvSpPr>
        <p:spPr>
          <a:xfrm>
            <a:off x="1154954" y="3129279"/>
            <a:ext cx="2793159" cy="289560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>
                <a:solidFill>
                  <a:srgbClr val="EF53A5"/>
                </a:solidFill>
              </a:defRPr>
            </a:pPr>
          </a:p>
        </p:txBody>
      </p:sp>
      <p:sp>
        <p:nvSpPr>
          <p:cNvPr id="167" name="Rectangle 15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1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0522496" y="540176"/>
            <a:ext cx="498287" cy="5232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b">
            <a:spAutoFit/>
          </a:bodyPr>
          <a:lstStyle>
            <a:lvl1pPr algn="ctr">
              <a:defRPr sz="28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rgbClr val="EBEBEB"/>
          </a:solidFill>
          <a:uFillTx/>
          <a:latin typeface="+mj-lt"/>
          <a:ea typeface="+mj-ea"/>
          <a:cs typeface="+mj-cs"/>
          <a:sym typeface="Century Gothic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j-lt"/>
          <a:ea typeface="+mj-ea"/>
          <a:cs typeface="+mj-cs"/>
          <a:sym typeface="Century Gothic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1pPr>
      <a:lvl2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2pPr>
      <a:lvl3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3pPr>
      <a:lvl4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4pPr>
      <a:lvl5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5pPr>
      <a:lvl6pPr marL="0" marR="0" indent="2286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6pPr>
      <a:lvl7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7pPr>
      <a:lvl8pPr marL="0" marR="0" indent="3200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8pPr>
      <a:lvl9pPr marL="0" marR="0" indent="3657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itle 1"/>
          <p:cNvSpPr txBox="1"/>
          <p:nvPr>
            <p:ph type="ctrTitle"/>
          </p:nvPr>
        </p:nvSpPr>
        <p:spPr>
          <a:xfrm>
            <a:off x="1154954" y="2099733"/>
            <a:ext cx="8825660" cy="2677649"/>
          </a:xfrm>
          <a:prstGeom prst="rect">
            <a:avLst/>
          </a:prstGeom>
        </p:spPr>
        <p:txBody>
          <a:bodyPr/>
          <a:lstStyle/>
          <a:p>
            <a:pPr/>
            <a:r>
              <a:t>PEC: CODE BLOODED 4.0</a:t>
            </a:r>
          </a:p>
        </p:txBody>
      </p:sp>
      <p:sp>
        <p:nvSpPr>
          <p:cNvPr id="352" name="Subtitle 2"/>
          <p:cNvSpPr txBox="1"/>
          <p:nvPr>
            <p:ph type="subTitle" sz="quarter" idx="1"/>
          </p:nvPr>
        </p:nvSpPr>
        <p:spPr>
          <a:xfrm>
            <a:off x="1154954" y="4777380"/>
            <a:ext cx="8825660" cy="861421"/>
          </a:xfrm>
          <a:prstGeom prst="rect">
            <a:avLst/>
          </a:prstGeom>
        </p:spPr>
        <p:txBody>
          <a:bodyPr/>
          <a:lstStyle/>
          <a:p>
            <a:pPr/>
            <a:r>
              <a:t>TEAM: THE GRIND</a:t>
            </a:r>
          </a:p>
          <a:p>
            <a:pPr/>
            <a:r>
              <a:t>P3: JSON TRANSFORMATION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Rectangle 11"/>
          <p:cNvSpPr/>
          <p:nvPr/>
        </p:nvSpPr>
        <p:spPr>
          <a:xfrm>
            <a:off x="0" y="-1588"/>
            <a:ext cx="12192000" cy="68580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6" name="Freeform: Shape 13"/>
          <p:cNvSpPr/>
          <p:nvPr/>
        </p:nvSpPr>
        <p:spPr>
          <a:xfrm rot="16200000">
            <a:off x="5171964" y="-140867"/>
            <a:ext cx="6053671" cy="7139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3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lnTo>
                  <a:pt x="127" y="17"/>
                </a:lnTo>
                <a:lnTo>
                  <a:pt x="501" y="65"/>
                </a:lnTo>
                <a:lnTo>
                  <a:pt x="773" y="100"/>
                </a:lnTo>
                <a:lnTo>
                  <a:pt x="1097" y="136"/>
                </a:lnTo>
                <a:lnTo>
                  <a:pt x="1482" y="179"/>
                </a:lnTo>
                <a:lnTo>
                  <a:pt x="1907" y="224"/>
                </a:lnTo>
                <a:lnTo>
                  <a:pt x="2387" y="272"/>
                </a:lnTo>
                <a:lnTo>
                  <a:pt x="2910" y="323"/>
                </a:lnTo>
                <a:lnTo>
                  <a:pt x="3478" y="374"/>
                </a:lnTo>
                <a:lnTo>
                  <a:pt x="4082" y="426"/>
                </a:lnTo>
                <a:lnTo>
                  <a:pt x="4735" y="473"/>
                </a:lnTo>
                <a:lnTo>
                  <a:pt x="5417" y="519"/>
                </a:lnTo>
                <a:lnTo>
                  <a:pt x="6139" y="561"/>
                </a:lnTo>
                <a:lnTo>
                  <a:pt x="6890" y="601"/>
                </a:lnTo>
                <a:lnTo>
                  <a:pt x="7674" y="639"/>
                </a:lnTo>
                <a:lnTo>
                  <a:pt x="8076" y="652"/>
                </a:lnTo>
                <a:lnTo>
                  <a:pt x="8487" y="667"/>
                </a:lnTo>
                <a:lnTo>
                  <a:pt x="8904" y="680"/>
                </a:lnTo>
                <a:lnTo>
                  <a:pt x="9323" y="689"/>
                </a:lnTo>
                <a:lnTo>
                  <a:pt x="9750" y="697"/>
                </a:lnTo>
                <a:lnTo>
                  <a:pt x="10182" y="706"/>
                </a:lnTo>
                <a:lnTo>
                  <a:pt x="10623" y="712"/>
                </a:lnTo>
                <a:lnTo>
                  <a:pt x="11068" y="712"/>
                </a:lnTo>
                <a:lnTo>
                  <a:pt x="11517" y="714"/>
                </a:lnTo>
                <a:lnTo>
                  <a:pt x="11971" y="712"/>
                </a:lnTo>
                <a:lnTo>
                  <a:pt x="12431" y="706"/>
                </a:lnTo>
                <a:lnTo>
                  <a:pt x="12891" y="701"/>
                </a:lnTo>
                <a:lnTo>
                  <a:pt x="13357" y="689"/>
                </a:lnTo>
                <a:lnTo>
                  <a:pt x="13828" y="677"/>
                </a:lnTo>
                <a:lnTo>
                  <a:pt x="14299" y="664"/>
                </a:lnTo>
                <a:lnTo>
                  <a:pt x="14774" y="644"/>
                </a:lnTo>
                <a:lnTo>
                  <a:pt x="15254" y="621"/>
                </a:lnTo>
                <a:lnTo>
                  <a:pt x="15736" y="599"/>
                </a:lnTo>
                <a:lnTo>
                  <a:pt x="16217" y="570"/>
                </a:lnTo>
                <a:lnTo>
                  <a:pt x="16705" y="536"/>
                </a:lnTo>
                <a:lnTo>
                  <a:pt x="17187" y="502"/>
                </a:lnTo>
                <a:lnTo>
                  <a:pt x="17677" y="463"/>
                </a:lnTo>
                <a:lnTo>
                  <a:pt x="18170" y="419"/>
                </a:lnTo>
                <a:lnTo>
                  <a:pt x="18656" y="374"/>
                </a:lnTo>
                <a:lnTo>
                  <a:pt x="19148" y="321"/>
                </a:lnTo>
                <a:lnTo>
                  <a:pt x="19639" y="264"/>
                </a:lnTo>
                <a:lnTo>
                  <a:pt x="20131" y="207"/>
                </a:lnTo>
                <a:lnTo>
                  <a:pt x="20622" y="141"/>
                </a:lnTo>
                <a:lnTo>
                  <a:pt x="21110" y="7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7" name="Freeform 5"/>
          <p:cNvSpPr/>
          <p:nvPr/>
        </p:nvSpPr>
        <p:spPr>
          <a:xfrm>
            <a:off x="0" y="1587"/>
            <a:ext cx="12192001" cy="6856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0745" y="20100"/>
                </a:moveTo>
                <a:lnTo>
                  <a:pt x="844" y="20100"/>
                </a:lnTo>
                <a:lnTo>
                  <a:pt x="844" y="1480"/>
                </a:lnTo>
                <a:lnTo>
                  <a:pt x="20745" y="1480"/>
                </a:lnTo>
                <a:lnTo>
                  <a:pt x="20745" y="201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8" name="Title 1"/>
          <p:cNvSpPr txBox="1"/>
          <p:nvPr>
            <p:ph type="title"/>
          </p:nvPr>
        </p:nvSpPr>
        <p:spPr>
          <a:xfrm>
            <a:off x="1154954" y="973667"/>
            <a:ext cx="2942212" cy="1020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Backend</a:t>
            </a:r>
          </a:p>
        </p:txBody>
      </p:sp>
      <p:pic>
        <p:nvPicPr>
          <p:cNvPr id="419" name="Content Placeholder 4" descr="Content Placeholder 4"/>
          <p:cNvPicPr>
            <a:picLocks noChangeAspect="1"/>
          </p:cNvPicPr>
          <p:nvPr/>
        </p:nvPicPr>
        <p:blipFill>
          <a:blip r:embed="rId3">
            <a:extLst/>
          </a:blip>
          <a:srcRect l="0" t="0" r="23918" b="0"/>
          <a:stretch>
            <a:fillRect/>
          </a:stretch>
        </p:blipFill>
        <p:spPr>
          <a:xfrm>
            <a:off x="5194607" y="803750"/>
            <a:ext cx="6391533" cy="5250500"/>
          </a:xfrm>
          <a:prstGeom prst="rect">
            <a:avLst/>
          </a:prstGeom>
          <a:ln w="12700">
            <a:miter lim="400000"/>
          </a:ln>
        </p:spPr>
      </p:pic>
      <p:sp>
        <p:nvSpPr>
          <p:cNvPr id="420" name="Rectangle 17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21" name="Oval 19"/>
          <p:cNvSpPr/>
          <p:nvPr/>
        </p:nvSpPr>
        <p:spPr>
          <a:xfrm>
            <a:off x="0" y="2666999"/>
            <a:ext cx="4191000" cy="4191001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22" name="Oval 21"/>
          <p:cNvSpPr/>
          <p:nvPr/>
        </p:nvSpPr>
        <p:spPr>
          <a:xfrm>
            <a:off x="0" y="2895600"/>
            <a:ext cx="2362200" cy="236220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23" name="Content Placeholder 8"/>
          <p:cNvSpPr txBox="1"/>
          <p:nvPr>
            <p:ph type="body" sz="quarter" idx="1"/>
          </p:nvPr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/>
          <a:lstStyle/>
          <a:p>
            <a:pPr/>
            <a:r>
              <a:t>Our backend has been crafted to perfection with massive consideration for scalability. </a:t>
            </a:r>
          </a:p>
          <a:p>
            <a:pPr/>
            <a:r>
              <a:t>All the parsing is done via the help of helper functions which ensure plug and play capability in the future when the next format comes around.</a:t>
            </a:r>
          </a:p>
        </p:txBody>
      </p:sp>
      <p:sp>
        <p:nvSpPr>
          <p:cNvPr id="424" name="Freeform 5"/>
          <p:cNvSpPr/>
          <p:nvPr/>
        </p:nvSpPr>
        <p:spPr>
          <a:xfrm rot="15922489">
            <a:off x="3140486" y="1826076"/>
            <a:ext cx="3299408" cy="440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72" fill="norm" stroke="1" extrusionOk="0">
                <a:moveTo>
                  <a:pt x="184" y="10323"/>
                </a:moveTo>
                <a:cubicBezTo>
                  <a:pt x="3750" y="15945"/>
                  <a:pt x="16252" y="21600"/>
                  <a:pt x="21509" y="21571"/>
                </a:cubicBezTo>
                <a:cubicBezTo>
                  <a:pt x="21576" y="7983"/>
                  <a:pt x="21533" y="13589"/>
                  <a:pt x="21600" y="0"/>
                </a:cubicBezTo>
                <a:lnTo>
                  <a:pt x="20881" y="832"/>
                </a:lnTo>
                <a:lnTo>
                  <a:pt x="20161" y="1631"/>
                </a:lnTo>
                <a:lnTo>
                  <a:pt x="19442" y="2405"/>
                </a:lnTo>
                <a:lnTo>
                  <a:pt x="18721" y="3070"/>
                </a:lnTo>
                <a:lnTo>
                  <a:pt x="17999" y="3739"/>
                </a:lnTo>
                <a:lnTo>
                  <a:pt x="17278" y="4366"/>
                </a:lnTo>
                <a:lnTo>
                  <a:pt x="16565" y="4901"/>
                </a:lnTo>
                <a:lnTo>
                  <a:pt x="15839" y="5402"/>
                </a:lnTo>
                <a:lnTo>
                  <a:pt x="15120" y="5871"/>
                </a:lnTo>
                <a:lnTo>
                  <a:pt x="14414" y="6270"/>
                </a:lnTo>
                <a:lnTo>
                  <a:pt x="13694" y="6670"/>
                </a:lnTo>
                <a:lnTo>
                  <a:pt x="12988" y="7008"/>
                </a:lnTo>
                <a:lnTo>
                  <a:pt x="12282" y="7273"/>
                </a:lnTo>
                <a:lnTo>
                  <a:pt x="11575" y="7542"/>
                </a:lnTo>
                <a:lnTo>
                  <a:pt x="10878" y="7771"/>
                </a:lnTo>
                <a:lnTo>
                  <a:pt x="10189" y="7942"/>
                </a:lnTo>
                <a:lnTo>
                  <a:pt x="9495" y="8072"/>
                </a:lnTo>
                <a:lnTo>
                  <a:pt x="8811" y="8207"/>
                </a:lnTo>
                <a:lnTo>
                  <a:pt x="8135" y="8272"/>
                </a:lnTo>
                <a:lnTo>
                  <a:pt x="7461" y="8342"/>
                </a:lnTo>
                <a:lnTo>
                  <a:pt x="6793" y="8370"/>
                </a:lnTo>
                <a:lnTo>
                  <a:pt x="6132" y="8342"/>
                </a:lnTo>
                <a:lnTo>
                  <a:pt x="5480" y="8342"/>
                </a:lnTo>
                <a:lnTo>
                  <a:pt x="4834" y="8272"/>
                </a:lnTo>
                <a:lnTo>
                  <a:pt x="4197" y="8170"/>
                </a:lnTo>
                <a:lnTo>
                  <a:pt x="3570" y="8072"/>
                </a:lnTo>
                <a:lnTo>
                  <a:pt x="2955" y="7971"/>
                </a:lnTo>
                <a:lnTo>
                  <a:pt x="2344" y="7807"/>
                </a:lnTo>
                <a:lnTo>
                  <a:pt x="1741" y="7636"/>
                </a:lnTo>
                <a:lnTo>
                  <a:pt x="1151" y="7473"/>
                </a:lnTo>
                <a:lnTo>
                  <a:pt x="0" y="7037"/>
                </a:lnTo>
                <a:cubicBezTo>
                  <a:pt x="60" y="8134"/>
                  <a:pt x="123" y="9226"/>
                  <a:pt x="184" y="10323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Title 1"/>
          <p:cNvSpPr txBox="1"/>
          <p:nvPr>
            <p:ph type="title"/>
          </p:nvPr>
        </p:nvSpPr>
        <p:spPr>
          <a:xfrm>
            <a:off x="1154953" y="973667"/>
            <a:ext cx="8761415" cy="706965"/>
          </a:xfrm>
          <a:prstGeom prst="rect">
            <a:avLst/>
          </a:prstGeom>
        </p:spPr>
        <p:txBody>
          <a:bodyPr/>
          <a:lstStyle/>
          <a:p>
            <a:pPr/>
            <a:r>
              <a:t>Thank you!</a:t>
            </a:r>
          </a:p>
        </p:txBody>
      </p:sp>
      <p:sp>
        <p:nvSpPr>
          <p:cNvPr id="427" name="Content Placeholder 2"/>
          <p:cNvSpPr txBox="1"/>
          <p:nvPr>
            <p:ph type="body" sz="half" idx="1"/>
          </p:nvPr>
        </p:nvSpPr>
        <p:spPr>
          <a:xfrm>
            <a:off x="1154954" y="2603500"/>
            <a:ext cx="8825660" cy="3416300"/>
          </a:xfrm>
          <a:prstGeom prst="rect">
            <a:avLst/>
          </a:prstGeom>
        </p:spPr>
        <p:txBody>
          <a:bodyPr/>
          <a:lstStyle/>
          <a:p>
            <a:pPr/>
            <a:r>
              <a:t>It was a very fun experience to be able to be a part of Code Blooded 4.0 with it’s challenging tasks and fun community!</a:t>
            </a:r>
          </a:p>
          <a:p>
            <a:pPr/>
          </a:p>
          <a:p>
            <a:pPr/>
            <a:r>
              <a:t>We had a lot of fun and learning and teaching experiences in making our Awesome JSON Transformer</a:t>
            </a:r>
          </a:p>
          <a:p>
            <a:pPr/>
          </a:p>
          <a:p>
            <a:pPr/>
            <a:r>
              <a:t>We hope we get the opportunity to participate again and stay in contact with all the hackers we met! Happy Hacking!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Title 1"/>
          <p:cNvSpPr txBox="1"/>
          <p:nvPr>
            <p:ph type="ctrTitle"/>
          </p:nvPr>
        </p:nvSpPr>
        <p:spPr>
          <a:xfrm>
            <a:off x="4437911" y="-874240"/>
            <a:ext cx="8825659" cy="2677649"/>
          </a:xfrm>
          <a:prstGeom prst="rect">
            <a:avLst/>
          </a:prstGeom>
        </p:spPr>
        <p:txBody>
          <a:bodyPr/>
          <a:lstStyle/>
          <a:p>
            <a:pPr/>
            <a:r>
              <a:t>THE TEAM </a:t>
            </a:r>
          </a:p>
        </p:txBody>
      </p:sp>
      <p:sp>
        <p:nvSpPr>
          <p:cNvPr id="430" name="Subtitle 2"/>
          <p:cNvSpPr txBox="1"/>
          <p:nvPr>
            <p:ph type="subTitle" sz="quarter" idx="1"/>
          </p:nvPr>
        </p:nvSpPr>
        <p:spPr>
          <a:xfrm>
            <a:off x="3462437" y="4687259"/>
            <a:ext cx="2010758" cy="86142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Merul Dhiman</a:t>
            </a:r>
          </a:p>
        </p:txBody>
      </p:sp>
      <p:pic>
        <p:nvPicPr>
          <p:cNvPr id="431" name="Screenshot 2022-11-17 at 18.53.57(1).png" descr="Screenshot 2022-11-17 at 18.53.57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07996" y="2056764"/>
            <a:ext cx="2119640" cy="2467261"/>
          </a:xfrm>
          <a:prstGeom prst="rect">
            <a:avLst/>
          </a:prstGeom>
          <a:ln w="12700">
            <a:miter lim="400000"/>
          </a:ln>
        </p:spPr>
      </p:pic>
      <p:pic>
        <p:nvPicPr>
          <p:cNvPr id="432" name="soham-jaiswal.jpg" descr="soham-jaiswal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60096" y="2056764"/>
            <a:ext cx="2467261" cy="2467261"/>
          </a:xfrm>
          <a:prstGeom prst="rect">
            <a:avLst/>
          </a:prstGeom>
          <a:ln w="12700">
            <a:miter lim="400000"/>
          </a:ln>
        </p:spPr>
      </p:pic>
      <p:sp>
        <p:nvSpPr>
          <p:cNvPr id="433" name="Subtitle 2"/>
          <p:cNvSpPr txBox="1"/>
          <p:nvPr/>
        </p:nvSpPr>
        <p:spPr>
          <a:xfrm>
            <a:off x="6788347" y="4777380"/>
            <a:ext cx="2010758" cy="861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ctr">
              <a:spcBef>
                <a:spcPts val="1000"/>
              </a:spcBef>
              <a:defRPr cap="all">
                <a:solidFill>
                  <a:srgbClr val="EF53A5"/>
                </a:solidFill>
              </a:defRPr>
            </a:lvl1pPr>
          </a:lstStyle>
          <a:p>
            <a:pPr/>
            <a:r>
              <a:t>Soham JAISWAL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Title 1"/>
          <p:cNvSpPr txBox="1"/>
          <p:nvPr>
            <p:ph type="title"/>
          </p:nvPr>
        </p:nvSpPr>
        <p:spPr>
          <a:xfrm>
            <a:off x="1154953" y="973667"/>
            <a:ext cx="8761415" cy="706965"/>
          </a:xfrm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355" name="Content Placeholder 2"/>
          <p:cNvSpPr txBox="1"/>
          <p:nvPr>
            <p:ph type="body" sz="half" idx="1"/>
          </p:nvPr>
        </p:nvSpPr>
        <p:spPr>
          <a:xfrm>
            <a:off x="1154954" y="2603500"/>
            <a:ext cx="8825660" cy="3416300"/>
          </a:xfrm>
          <a:prstGeom prst="rect">
            <a:avLst/>
          </a:prstGeom>
        </p:spPr>
        <p:txBody>
          <a:bodyPr/>
          <a:lstStyle/>
          <a:p>
            <a:pPr/>
            <a:r>
              <a:t>The Task:</a:t>
            </a:r>
          </a:p>
          <a:p>
            <a:pPr>
              <a:defRPr>
                <a:solidFill>
                  <a:srgbClr val="000000"/>
                </a:solidFill>
                <a:latin typeface="-apple-system"/>
                <a:ea typeface="-apple-system"/>
                <a:cs typeface="-apple-system"/>
                <a:sym typeface="-apple-system"/>
              </a:defRPr>
            </a:pPr>
            <a:r>
              <a:t>Build an app that will generate the transform the target JSON structure from source JSON structure based on the mapping, while being generic enough to accept different source/target/mapping inputs dynamically.</a:t>
            </a:r>
          </a:p>
          <a:p>
            <a:pPr>
              <a:defRPr>
                <a:solidFill>
                  <a:srgbClr val="C9D1D9"/>
                </a:solidFill>
                <a:latin typeface="-apple-system"/>
                <a:ea typeface="-apple-system"/>
                <a:cs typeface="-apple-system"/>
                <a:sym typeface="-apple-system"/>
              </a:defRPr>
            </a:pPr>
          </a:p>
          <a:p>
            <a:pPr/>
            <a:r>
              <a:t>The Solution: </a:t>
            </a:r>
          </a:p>
          <a:p>
            <a:pPr>
              <a:defRPr>
                <a:solidFill>
                  <a:srgbClr val="000000"/>
                </a:solidFill>
                <a:latin typeface="-apple-system"/>
                <a:ea typeface="-apple-system"/>
                <a:cs typeface="-apple-system"/>
                <a:sym typeface="-apple-system"/>
              </a:defRPr>
            </a:pPr>
            <a:r>
              <a:t>The Grind’s Awesome JSON Transformer is a Full-Stack application that provides a GUI to the user to feed the Mapping and the source JSON files. It provides the user with an easy method to transform their source JSONs to their own format.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Title 1"/>
          <p:cNvSpPr txBox="1"/>
          <p:nvPr>
            <p:ph type="title"/>
          </p:nvPr>
        </p:nvSpPr>
        <p:spPr>
          <a:xfrm>
            <a:off x="1154953" y="973667"/>
            <a:ext cx="8761415" cy="706965"/>
          </a:xfrm>
          <a:prstGeom prst="rect">
            <a:avLst/>
          </a:prstGeom>
        </p:spPr>
        <p:txBody>
          <a:bodyPr/>
          <a:lstStyle/>
          <a:p>
            <a:pPr/>
            <a:r>
              <a:t>Our App</a:t>
            </a:r>
          </a:p>
        </p:txBody>
      </p:sp>
      <p:pic>
        <p:nvPicPr>
          <p:cNvPr id="358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32491" y="2603500"/>
            <a:ext cx="5671329" cy="3416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Title 1"/>
          <p:cNvSpPr txBox="1"/>
          <p:nvPr>
            <p:ph type="title"/>
          </p:nvPr>
        </p:nvSpPr>
        <p:spPr>
          <a:xfrm>
            <a:off x="1154953" y="973667"/>
            <a:ext cx="8761415" cy="706965"/>
          </a:xfrm>
          <a:prstGeom prst="rect">
            <a:avLst/>
          </a:prstGeom>
        </p:spPr>
        <p:txBody>
          <a:bodyPr/>
          <a:lstStyle/>
          <a:p>
            <a:pPr/>
            <a:r>
              <a:t>User Flow</a:t>
            </a:r>
          </a:p>
        </p:txBody>
      </p:sp>
      <p:pic>
        <p:nvPicPr>
          <p:cNvPr id="361" name="Screen Recording 2022-11-25 at 4.41.53 AM" descr="Screen Recording 2022-11-25 at 4.41.53 AM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508250" y="2603500"/>
            <a:ext cx="6118225" cy="3416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16" fill="hold"/>
                                        <p:tgtEl>
                                          <p:spTgt spid="3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3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361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36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36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roup 7"/>
          <p:cNvGrpSpPr/>
          <p:nvPr/>
        </p:nvGrpSpPr>
        <p:grpSpPr>
          <a:xfrm>
            <a:off x="0" y="0"/>
            <a:ext cx="12192001" cy="6858000"/>
            <a:chOff x="0" y="0"/>
            <a:chExt cx="12192000" cy="6858000"/>
          </a:xfrm>
        </p:grpSpPr>
        <p:sp>
          <p:nvSpPr>
            <p:cNvPr id="363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4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66" name="Rectangle 1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369" name="Group 13"/>
          <p:cNvGrpSpPr/>
          <p:nvPr/>
        </p:nvGrpSpPr>
        <p:grpSpPr>
          <a:xfrm>
            <a:off x="0" y="0"/>
            <a:ext cx="12192001" cy="6858000"/>
            <a:chOff x="0" y="0"/>
            <a:chExt cx="12192000" cy="6858000"/>
          </a:xfrm>
        </p:grpSpPr>
        <p:sp>
          <p:nvSpPr>
            <p:cNvPr id="367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8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70" name="Title 1"/>
          <p:cNvSpPr txBox="1"/>
          <p:nvPr>
            <p:ph type="title"/>
          </p:nvPr>
        </p:nvSpPr>
        <p:spPr>
          <a:xfrm>
            <a:off x="1683170" y="1169772"/>
            <a:ext cx="8825659" cy="2870163"/>
          </a:xfrm>
          <a:prstGeom prst="rect">
            <a:avLst/>
          </a:prstGeom>
        </p:spPr>
        <p:txBody>
          <a:bodyPr anchor="b"/>
          <a:lstStyle>
            <a:lvl1pPr algn="ctr">
              <a:defRPr sz="5400">
                <a:solidFill>
                  <a:srgbClr val="FFFFFF"/>
                </a:solidFill>
              </a:defRPr>
            </a:lvl1pPr>
          </a:lstStyle>
          <a:p>
            <a:pPr/>
            <a:r>
              <a:t>The backside of the kitchen :D</a:t>
            </a:r>
          </a:p>
        </p:txBody>
      </p:sp>
      <p:sp>
        <p:nvSpPr>
          <p:cNvPr id="371" name="Straight Connector 17"/>
          <p:cNvSpPr/>
          <p:nvPr/>
        </p:nvSpPr>
        <p:spPr>
          <a:xfrm>
            <a:off x="5758248" y="4166887"/>
            <a:ext cx="675503" cy="1"/>
          </a:xfrm>
          <a:prstGeom prst="line">
            <a:avLst/>
          </a:prstGeom>
          <a:ln w="19050" cap="rnd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Rectangle 12"/>
          <p:cNvSpPr/>
          <p:nvPr/>
        </p:nvSpPr>
        <p:spPr>
          <a:xfrm>
            <a:off x="0" y="-1588"/>
            <a:ext cx="12192000" cy="685800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4" name="Freeform: Shape 14"/>
          <p:cNvSpPr/>
          <p:nvPr/>
        </p:nvSpPr>
        <p:spPr>
          <a:xfrm rot="16200000">
            <a:off x="5171964" y="-140867"/>
            <a:ext cx="6053671" cy="7139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3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lnTo>
                  <a:pt x="127" y="17"/>
                </a:lnTo>
                <a:lnTo>
                  <a:pt x="501" y="65"/>
                </a:lnTo>
                <a:lnTo>
                  <a:pt x="773" y="100"/>
                </a:lnTo>
                <a:lnTo>
                  <a:pt x="1097" y="136"/>
                </a:lnTo>
                <a:lnTo>
                  <a:pt x="1482" y="179"/>
                </a:lnTo>
                <a:lnTo>
                  <a:pt x="1907" y="224"/>
                </a:lnTo>
                <a:lnTo>
                  <a:pt x="2387" y="272"/>
                </a:lnTo>
                <a:lnTo>
                  <a:pt x="2910" y="323"/>
                </a:lnTo>
                <a:lnTo>
                  <a:pt x="3478" y="374"/>
                </a:lnTo>
                <a:lnTo>
                  <a:pt x="4082" y="426"/>
                </a:lnTo>
                <a:lnTo>
                  <a:pt x="4735" y="473"/>
                </a:lnTo>
                <a:lnTo>
                  <a:pt x="5417" y="519"/>
                </a:lnTo>
                <a:lnTo>
                  <a:pt x="6139" y="561"/>
                </a:lnTo>
                <a:lnTo>
                  <a:pt x="6890" y="601"/>
                </a:lnTo>
                <a:lnTo>
                  <a:pt x="7674" y="639"/>
                </a:lnTo>
                <a:lnTo>
                  <a:pt x="8076" y="652"/>
                </a:lnTo>
                <a:lnTo>
                  <a:pt x="8487" y="667"/>
                </a:lnTo>
                <a:lnTo>
                  <a:pt x="8904" y="680"/>
                </a:lnTo>
                <a:lnTo>
                  <a:pt x="9323" y="689"/>
                </a:lnTo>
                <a:lnTo>
                  <a:pt x="9750" y="697"/>
                </a:lnTo>
                <a:lnTo>
                  <a:pt x="10182" y="706"/>
                </a:lnTo>
                <a:lnTo>
                  <a:pt x="10623" y="712"/>
                </a:lnTo>
                <a:lnTo>
                  <a:pt x="11068" y="712"/>
                </a:lnTo>
                <a:lnTo>
                  <a:pt x="11517" y="714"/>
                </a:lnTo>
                <a:lnTo>
                  <a:pt x="11971" y="712"/>
                </a:lnTo>
                <a:lnTo>
                  <a:pt x="12431" y="706"/>
                </a:lnTo>
                <a:lnTo>
                  <a:pt x="12891" y="701"/>
                </a:lnTo>
                <a:lnTo>
                  <a:pt x="13357" y="689"/>
                </a:lnTo>
                <a:lnTo>
                  <a:pt x="13828" y="677"/>
                </a:lnTo>
                <a:lnTo>
                  <a:pt x="14299" y="664"/>
                </a:lnTo>
                <a:lnTo>
                  <a:pt x="14774" y="644"/>
                </a:lnTo>
                <a:lnTo>
                  <a:pt x="15254" y="621"/>
                </a:lnTo>
                <a:lnTo>
                  <a:pt x="15736" y="599"/>
                </a:lnTo>
                <a:lnTo>
                  <a:pt x="16217" y="570"/>
                </a:lnTo>
                <a:lnTo>
                  <a:pt x="16705" y="536"/>
                </a:lnTo>
                <a:lnTo>
                  <a:pt x="17187" y="502"/>
                </a:lnTo>
                <a:lnTo>
                  <a:pt x="17677" y="463"/>
                </a:lnTo>
                <a:lnTo>
                  <a:pt x="18170" y="419"/>
                </a:lnTo>
                <a:lnTo>
                  <a:pt x="18656" y="374"/>
                </a:lnTo>
                <a:lnTo>
                  <a:pt x="19148" y="321"/>
                </a:lnTo>
                <a:lnTo>
                  <a:pt x="19639" y="264"/>
                </a:lnTo>
                <a:lnTo>
                  <a:pt x="20131" y="207"/>
                </a:lnTo>
                <a:lnTo>
                  <a:pt x="20622" y="141"/>
                </a:lnTo>
                <a:lnTo>
                  <a:pt x="21110" y="7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5" name="Freeform 5"/>
          <p:cNvSpPr/>
          <p:nvPr/>
        </p:nvSpPr>
        <p:spPr>
          <a:xfrm>
            <a:off x="0" y="1587"/>
            <a:ext cx="12192001" cy="6856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0745" y="20100"/>
                </a:moveTo>
                <a:lnTo>
                  <a:pt x="844" y="20100"/>
                </a:lnTo>
                <a:lnTo>
                  <a:pt x="844" y="1480"/>
                </a:lnTo>
                <a:lnTo>
                  <a:pt x="20745" y="1480"/>
                </a:lnTo>
                <a:lnTo>
                  <a:pt x="20745" y="201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6" name="Title 1"/>
          <p:cNvSpPr txBox="1"/>
          <p:nvPr>
            <p:ph type="title"/>
          </p:nvPr>
        </p:nvSpPr>
        <p:spPr>
          <a:xfrm>
            <a:off x="1154954" y="973667"/>
            <a:ext cx="2942212" cy="1020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Project</a:t>
            </a:r>
          </a:p>
        </p:txBody>
      </p:sp>
      <p:pic>
        <p:nvPicPr>
          <p:cNvPr id="377" name="Content Placeholder 5" descr="Content Placeholder 5"/>
          <p:cNvPicPr>
            <a:picLocks noChangeAspect="1"/>
          </p:cNvPicPr>
          <p:nvPr/>
        </p:nvPicPr>
        <p:blipFill>
          <a:blip r:embed="rId3">
            <a:extLst/>
          </a:blip>
          <a:srcRect l="0" t="0" r="23918" b="0"/>
          <a:stretch>
            <a:fillRect/>
          </a:stretch>
        </p:blipFill>
        <p:spPr>
          <a:xfrm>
            <a:off x="5194607" y="803750"/>
            <a:ext cx="6391533" cy="5250500"/>
          </a:xfrm>
          <a:prstGeom prst="rect">
            <a:avLst/>
          </a:prstGeom>
          <a:ln w="12700">
            <a:miter lim="400000"/>
          </a:ln>
        </p:spPr>
      </p:pic>
      <p:sp>
        <p:nvSpPr>
          <p:cNvPr id="378" name="Rectangle 18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79" name="Oval 20"/>
          <p:cNvSpPr/>
          <p:nvPr/>
        </p:nvSpPr>
        <p:spPr>
          <a:xfrm>
            <a:off x="0" y="2666999"/>
            <a:ext cx="4191000" cy="4191001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0" name="Oval 22"/>
          <p:cNvSpPr/>
          <p:nvPr/>
        </p:nvSpPr>
        <p:spPr>
          <a:xfrm>
            <a:off x="0" y="2895600"/>
            <a:ext cx="2362200" cy="236220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1" name="Content Placeholder 9"/>
          <p:cNvSpPr txBox="1"/>
          <p:nvPr>
            <p:ph type="body" sz="quarter" idx="1"/>
          </p:nvPr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/>
          <a:lstStyle/>
          <a:p>
            <a:pPr/>
            <a:r>
              <a:t>Our project is based on typescript which makes it ultra stable to be deployed into a production environment instantly.</a:t>
            </a:r>
          </a:p>
          <a:p>
            <a:pPr/>
            <a:r>
              <a:t>The project is clearly separated into the app &amp; app_ui directories according to hackathon guidelines for the front-end and back-end respectively.</a:t>
            </a:r>
          </a:p>
        </p:txBody>
      </p:sp>
      <p:sp>
        <p:nvSpPr>
          <p:cNvPr id="382" name="Freeform 5"/>
          <p:cNvSpPr/>
          <p:nvPr/>
        </p:nvSpPr>
        <p:spPr>
          <a:xfrm rot="15922489">
            <a:off x="3140486" y="1826076"/>
            <a:ext cx="3299408" cy="440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72" fill="norm" stroke="1" extrusionOk="0">
                <a:moveTo>
                  <a:pt x="184" y="10323"/>
                </a:moveTo>
                <a:cubicBezTo>
                  <a:pt x="3750" y="15945"/>
                  <a:pt x="16252" y="21600"/>
                  <a:pt x="21509" y="21571"/>
                </a:cubicBezTo>
                <a:cubicBezTo>
                  <a:pt x="21576" y="7983"/>
                  <a:pt x="21533" y="13589"/>
                  <a:pt x="21600" y="0"/>
                </a:cubicBezTo>
                <a:lnTo>
                  <a:pt x="20881" y="832"/>
                </a:lnTo>
                <a:lnTo>
                  <a:pt x="20161" y="1631"/>
                </a:lnTo>
                <a:lnTo>
                  <a:pt x="19442" y="2405"/>
                </a:lnTo>
                <a:lnTo>
                  <a:pt x="18721" y="3070"/>
                </a:lnTo>
                <a:lnTo>
                  <a:pt x="17999" y="3739"/>
                </a:lnTo>
                <a:lnTo>
                  <a:pt x="17278" y="4366"/>
                </a:lnTo>
                <a:lnTo>
                  <a:pt x="16565" y="4901"/>
                </a:lnTo>
                <a:lnTo>
                  <a:pt x="15839" y="5402"/>
                </a:lnTo>
                <a:lnTo>
                  <a:pt x="15120" y="5871"/>
                </a:lnTo>
                <a:lnTo>
                  <a:pt x="14414" y="6270"/>
                </a:lnTo>
                <a:lnTo>
                  <a:pt x="13694" y="6670"/>
                </a:lnTo>
                <a:lnTo>
                  <a:pt x="12988" y="7008"/>
                </a:lnTo>
                <a:lnTo>
                  <a:pt x="12282" y="7273"/>
                </a:lnTo>
                <a:lnTo>
                  <a:pt x="11575" y="7542"/>
                </a:lnTo>
                <a:lnTo>
                  <a:pt x="10878" y="7771"/>
                </a:lnTo>
                <a:lnTo>
                  <a:pt x="10189" y="7942"/>
                </a:lnTo>
                <a:lnTo>
                  <a:pt x="9495" y="8072"/>
                </a:lnTo>
                <a:lnTo>
                  <a:pt x="8811" y="8207"/>
                </a:lnTo>
                <a:lnTo>
                  <a:pt x="8135" y="8272"/>
                </a:lnTo>
                <a:lnTo>
                  <a:pt x="7461" y="8342"/>
                </a:lnTo>
                <a:lnTo>
                  <a:pt x="6793" y="8370"/>
                </a:lnTo>
                <a:lnTo>
                  <a:pt x="6132" y="8342"/>
                </a:lnTo>
                <a:lnTo>
                  <a:pt x="5480" y="8342"/>
                </a:lnTo>
                <a:lnTo>
                  <a:pt x="4834" y="8272"/>
                </a:lnTo>
                <a:lnTo>
                  <a:pt x="4197" y="8170"/>
                </a:lnTo>
                <a:lnTo>
                  <a:pt x="3570" y="8072"/>
                </a:lnTo>
                <a:lnTo>
                  <a:pt x="2955" y="7971"/>
                </a:lnTo>
                <a:lnTo>
                  <a:pt x="2344" y="7807"/>
                </a:lnTo>
                <a:lnTo>
                  <a:pt x="1741" y="7636"/>
                </a:lnTo>
                <a:lnTo>
                  <a:pt x="1151" y="7473"/>
                </a:lnTo>
                <a:lnTo>
                  <a:pt x="0" y="7037"/>
                </a:lnTo>
                <a:cubicBezTo>
                  <a:pt x="60" y="8134"/>
                  <a:pt x="123" y="9226"/>
                  <a:pt x="184" y="10323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6" name="Group 7"/>
          <p:cNvGrpSpPr/>
          <p:nvPr/>
        </p:nvGrpSpPr>
        <p:grpSpPr>
          <a:xfrm>
            <a:off x="0" y="0"/>
            <a:ext cx="12192001" cy="6858000"/>
            <a:chOff x="0" y="0"/>
            <a:chExt cx="12192000" cy="6858000"/>
          </a:xfrm>
        </p:grpSpPr>
        <p:sp>
          <p:nvSpPr>
            <p:cNvPr id="384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5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87" name="Rectangle 1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390" name="Group 13"/>
          <p:cNvGrpSpPr/>
          <p:nvPr/>
        </p:nvGrpSpPr>
        <p:grpSpPr>
          <a:xfrm>
            <a:off x="0" y="0"/>
            <a:ext cx="12192001" cy="6858000"/>
            <a:chOff x="0" y="0"/>
            <a:chExt cx="12192000" cy="6858000"/>
          </a:xfrm>
        </p:grpSpPr>
        <p:sp>
          <p:nvSpPr>
            <p:cNvPr id="388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9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91" name="Title 1"/>
          <p:cNvSpPr txBox="1"/>
          <p:nvPr>
            <p:ph type="title"/>
          </p:nvPr>
        </p:nvSpPr>
        <p:spPr>
          <a:xfrm>
            <a:off x="1683170" y="1169772"/>
            <a:ext cx="8825659" cy="2870163"/>
          </a:xfrm>
          <a:prstGeom prst="rect">
            <a:avLst/>
          </a:prstGeom>
        </p:spPr>
        <p:txBody>
          <a:bodyPr anchor="b"/>
          <a:lstStyle>
            <a:lvl1pPr algn="ctr">
              <a:defRPr sz="5400">
                <a:solidFill>
                  <a:srgbClr val="FFFFFF"/>
                </a:solidFill>
              </a:defRPr>
            </a:lvl1pPr>
          </a:lstStyle>
          <a:p>
            <a:pPr/>
            <a:r>
              <a:t>The Frontend</a:t>
            </a:r>
          </a:p>
        </p:txBody>
      </p:sp>
      <p:sp>
        <p:nvSpPr>
          <p:cNvPr id="392" name="Straight Connector 17"/>
          <p:cNvSpPr/>
          <p:nvPr/>
        </p:nvSpPr>
        <p:spPr>
          <a:xfrm>
            <a:off x="5758248" y="4166887"/>
            <a:ext cx="675503" cy="1"/>
          </a:xfrm>
          <a:prstGeom prst="line">
            <a:avLst/>
          </a:prstGeom>
          <a:ln w="19050" cap="rnd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95" name="Freeform: Shape 12"/>
          <p:cNvSpPr/>
          <p:nvPr/>
        </p:nvSpPr>
        <p:spPr>
          <a:xfrm rot="16200000">
            <a:off x="5171964" y="-140867"/>
            <a:ext cx="6053671" cy="7139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3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lnTo>
                  <a:pt x="127" y="17"/>
                </a:lnTo>
                <a:lnTo>
                  <a:pt x="501" y="65"/>
                </a:lnTo>
                <a:lnTo>
                  <a:pt x="773" y="100"/>
                </a:lnTo>
                <a:lnTo>
                  <a:pt x="1097" y="136"/>
                </a:lnTo>
                <a:lnTo>
                  <a:pt x="1482" y="179"/>
                </a:lnTo>
                <a:lnTo>
                  <a:pt x="1907" y="224"/>
                </a:lnTo>
                <a:lnTo>
                  <a:pt x="2387" y="272"/>
                </a:lnTo>
                <a:lnTo>
                  <a:pt x="2910" y="323"/>
                </a:lnTo>
                <a:lnTo>
                  <a:pt x="3478" y="374"/>
                </a:lnTo>
                <a:lnTo>
                  <a:pt x="4082" y="426"/>
                </a:lnTo>
                <a:lnTo>
                  <a:pt x="4735" y="473"/>
                </a:lnTo>
                <a:lnTo>
                  <a:pt x="5417" y="519"/>
                </a:lnTo>
                <a:lnTo>
                  <a:pt x="6139" y="561"/>
                </a:lnTo>
                <a:lnTo>
                  <a:pt x="6890" y="601"/>
                </a:lnTo>
                <a:lnTo>
                  <a:pt x="7674" y="639"/>
                </a:lnTo>
                <a:lnTo>
                  <a:pt x="8076" y="652"/>
                </a:lnTo>
                <a:lnTo>
                  <a:pt x="8487" y="667"/>
                </a:lnTo>
                <a:lnTo>
                  <a:pt x="8904" y="680"/>
                </a:lnTo>
                <a:lnTo>
                  <a:pt x="9323" y="689"/>
                </a:lnTo>
                <a:lnTo>
                  <a:pt x="9750" y="697"/>
                </a:lnTo>
                <a:lnTo>
                  <a:pt x="10182" y="706"/>
                </a:lnTo>
                <a:lnTo>
                  <a:pt x="10623" y="712"/>
                </a:lnTo>
                <a:lnTo>
                  <a:pt x="11068" y="712"/>
                </a:lnTo>
                <a:lnTo>
                  <a:pt x="11517" y="714"/>
                </a:lnTo>
                <a:lnTo>
                  <a:pt x="11971" y="712"/>
                </a:lnTo>
                <a:lnTo>
                  <a:pt x="12431" y="706"/>
                </a:lnTo>
                <a:lnTo>
                  <a:pt x="12891" y="701"/>
                </a:lnTo>
                <a:lnTo>
                  <a:pt x="13357" y="689"/>
                </a:lnTo>
                <a:lnTo>
                  <a:pt x="13828" y="677"/>
                </a:lnTo>
                <a:lnTo>
                  <a:pt x="14299" y="664"/>
                </a:lnTo>
                <a:lnTo>
                  <a:pt x="14774" y="644"/>
                </a:lnTo>
                <a:lnTo>
                  <a:pt x="15254" y="621"/>
                </a:lnTo>
                <a:lnTo>
                  <a:pt x="15736" y="599"/>
                </a:lnTo>
                <a:lnTo>
                  <a:pt x="16217" y="570"/>
                </a:lnTo>
                <a:lnTo>
                  <a:pt x="16705" y="536"/>
                </a:lnTo>
                <a:lnTo>
                  <a:pt x="17187" y="502"/>
                </a:lnTo>
                <a:lnTo>
                  <a:pt x="17677" y="463"/>
                </a:lnTo>
                <a:lnTo>
                  <a:pt x="18170" y="419"/>
                </a:lnTo>
                <a:lnTo>
                  <a:pt x="18656" y="374"/>
                </a:lnTo>
                <a:lnTo>
                  <a:pt x="19148" y="321"/>
                </a:lnTo>
                <a:lnTo>
                  <a:pt x="19639" y="264"/>
                </a:lnTo>
                <a:lnTo>
                  <a:pt x="20131" y="207"/>
                </a:lnTo>
                <a:lnTo>
                  <a:pt x="20622" y="141"/>
                </a:lnTo>
                <a:lnTo>
                  <a:pt x="21110" y="7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96" name="Freeform 5"/>
          <p:cNvSpPr/>
          <p:nvPr/>
        </p:nvSpPr>
        <p:spPr>
          <a:xfrm>
            <a:off x="0" y="1587"/>
            <a:ext cx="12192001" cy="6856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0745" y="20100"/>
                </a:moveTo>
                <a:lnTo>
                  <a:pt x="844" y="20100"/>
                </a:lnTo>
                <a:lnTo>
                  <a:pt x="844" y="1480"/>
                </a:lnTo>
                <a:lnTo>
                  <a:pt x="20745" y="1480"/>
                </a:lnTo>
                <a:lnTo>
                  <a:pt x="20745" y="201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97" name="Title 1"/>
          <p:cNvSpPr txBox="1"/>
          <p:nvPr>
            <p:ph type="title"/>
          </p:nvPr>
        </p:nvSpPr>
        <p:spPr>
          <a:xfrm>
            <a:off x="1154954" y="973667"/>
            <a:ext cx="2942212" cy="102023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BEBEB"/>
                </a:solidFill>
              </a:defRPr>
            </a:lvl1pPr>
          </a:lstStyle>
          <a:p>
            <a:pPr/>
            <a:r>
              <a:t>Frontend</a:t>
            </a:r>
          </a:p>
        </p:txBody>
      </p:sp>
      <p:pic>
        <p:nvPicPr>
          <p:cNvPr id="398" name="Content Placeholder 3" descr="Content Placeholder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94606" y="1431646"/>
            <a:ext cx="6391535" cy="3994709"/>
          </a:xfrm>
          <a:prstGeom prst="rect">
            <a:avLst/>
          </a:prstGeom>
          <a:ln w="12700">
            <a:miter lim="400000"/>
          </a:ln>
        </p:spPr>
      </p:pic>
      <p:sp>
        <p:nvSpPr>
          <p:cNvPr id="399" name="Rectangle 16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00" name="Oval 18"/>
          <p:cNvSpPr/>
          <p:nvPr/>
        </p:nvSpPr>
        <p:spPr>
          <a:xfrm>
            <a:off x="0" y="2666999"/>
            <a:ext cx="4191000" cy="4191001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01" name="Oval 20"/>
          <p:cNvSpPr/>
          <p:nvPr/>
        </p:nvSpPr>
        <p:spPr>
          <a:xfrm>
            <a:off x="0" y="2895600"/>
            <a:ext cx="2362200" cy="2362200"/>
          </a:xfrm>
          <a:prstGeom prst="ellipse">
            <a:avLst/>
          </a:prstGeom>
          <a:gradFill>
            <a:gsLst>
              <a:gs pos="0">
                <a:schemeClr val="accent5">
                  <a:alpha val="8000"/>
                </a:schemeClr>
              </a:gs>
              <a:gs pos="3600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02" name="Content Placeholder 7"/>
          <p:cNvSpPr txBox="1"/>
          <p:nvPr>
            <p:ph type="body" sz="quarter" idx="1"/>
          </p:nvPr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/>
          <a:lstStyle/>
          <a:p>
            <a:pPr/>
            <a:r>
              <a:t>Our beautiful yet minimalistic front-end has been designed to perfection with Svelte.</a:t>
            </a:r>
          </a:p>
          <a:p>
            <a:pPr/>
            <a:r>
              <a:t>We chose Svelte for our frontend as it’s remarkably fast over other technologies like React, and for it’s sugary sweet syntactic sugar.</a:t>
            </a:r>
          </a:p>
        </p:txBody>
      </p:sp>
      <p:sp>
        <p:nvSpPr>
          <p:cNvPr id="403" name="Freeform 5"/>
          <p:cNvSpPr/>
          <p:nvPr/>
        </p:nvSpPr>
        <p:spPr>
          <a:xfrm rot="15922489">
            <a:off x="3140486" y="1826076"/>
            <a:ext cx="3299408" cy="4409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72" fill="norm" stroke="1" extrusionOk="0">
                <a:moveTo>
                  <a:pt x="184" y="10323"/>
                </a:moveTo>
                <a:cubicBezTo>
                  <a:pt x="3750" y="15945"/>
                  <a:pt x="16252" y="21600"/>
                  <a:pt x="21509" y="21571"/>
                </a:cubicBezTo>
                <a:cubicBezTo>
                  <a:pt x="21576" y="7983"/>
                  <a:pt x="21533" y="13589"/>
                  <a:pt x="21600" y="0"/>
                </a:cubicBezTo>
                <a:lnTo>
                  <a:pt x="20881" y="832"/>
                </a:lnTo>
                <a:lnTo>
                  <a:pt x="20161" y="1631"/>
                </a:lnTo>
                <a:lnTo>
                  <a:pt x="19442" y="2405"/>
                </a:lnTo>
                <a:lnTo>
                  <a:pt x="18721" y="3070"/>
                </a:lnTo>
                <a:lnTo>
                  <a:pt x="17999" y="3739"/>
                </a:lnTo>
                <a:lnTo>
                  <a:pt x="17278" y="4366"/>
                </a:lnTo>
                <a:lnTo>
                  <a:pt x="16565" y="4901"/>
                </a:lnTo>
                <a:lnTo>
                  <a:pt x="15839" y="5402"/>
                </a:lnTo>
                <a:lnTo>
                  <a:pt x="15120" y="5871"/>
                </a:lnTo>
                <a:lnTo>
                  <a:pt x="14414" y="6270"/>
                </a:lnTo>
                <a:lnTo>
                  <a:pt x="13694" y="6670"/>
                </a:lnTo>
                <a:lnTo>
                  <a:pt x="12988" y="7008"/>
                </a:lnTo>
                <a:lnTo>
                  <a:pt x="12282" y="7273"/>
                </a:lnTo>
                <a:lnTo>
                  <a:pt x="11575" y="7542"/>
                </a:lnTo>
                <a:lnTo>
                  <a:pt x="10878" y="7771"/>
                </a:lnTo>
                <a:lnTo>
                  <a:pt x="10189" y="7942"/>
                </a:lnTo>
                <a:lnTo>
                  <a:pt x="9495" y="8072"/>
                </a:lnTo>
                <a:lnTo>
                  <a:pt x="8811" y="8207"/>
                </a:lnTo>
                <a:lnTo>
                  <a:pt x="8135" y="8272"/>
                </a:lnTo>
                <a:lnTo>
                  <a:pt x="7461" y="8342"/>
                </a:lnTo>
                <a:lnTo>
                  <a:pt x="6793" y="8370"/>
                </a:lnTo>
                <a:lnTo>
                  <a:pt x="6132" y="8342"/>
                </a:lnTo>
                <a:lnTo>
                  <a:pt x="5480" y="8342"/>
                </a:lnTo>
                <a:lnTo>
                  <a:pt x="4834" y="8272"/>
                </a:lnTo>
                <a:lnTo>
                  <a:pt x="4197" y="8170"/>
                </a:lnTo>
                <a:lnTo>
                  <a:pt x="3570" y="8072"/>
                </a:lnTo>
                <a:lnTo>
                  <a:pt x="2955" y="7971"/>
                </a:lnTo>
                <a:lnTo>
                  <a:pt x="2344" y="7807"/>
                </a:lnTo>
                <a:lnTo>
                  <a:pt x="1741" y="7636"/>
                </a:lnTo>
                <a:lnTo>
                  <a:pt x="1151" y="7473"/>
                </a:lnTo>
                <a:lnTo>
                  <a:pt x="0" y="7037"/>
                </a:lnTo>
                <a:cubicBezTo>
                  <a:pt x="60" y="8134"/>
                  <a:pt x="123" y="9226"/>
                  <a:pt x="184" y="10323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roup 7"/>
          <p:cNvGrpSpPr/>
          <p:nvPr/>
        </p:nvGrpSpPr>
        <p:grpSpPr>
          <a:xfrm>
            <a:off x="0" y="0"/>
            <a:ext cx="12192001" cy="6858000"/>
            <a:chOff x="0" y="0"/>
            <a:chExt cx="12192000" cy="6858000"/>
          </a:xfrm>
        </p:grpSpPr>
        <p:sp>
          <p:nvSpPr>
            <p:cNvPr id="405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6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408" name="Rectangle 11"/>
          <p:cNvSpPr/>
          <p:nvPr/>
        </p:nvSpPr>
        <p:spPr>
          <a:xfrm>
            <a:off x="10437811" y="0"/>
            <a:ext cx="685801" cy="1143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411" name="Group 13"/>
          <p:cNvGrpSpPr/>
          <p:nvPr/>
        </p:nvGrpSpPr>
        <p:grpSpPr>
          <a:xfrm>
            <a:off x="0" y="0"/>
            <a:ext cx="12192001" cy="6858000"/>
            <a:chOff x="0" y="0"/>
            <a:chExt cx="12192000" cy="6858000"/>
          </a:xfrm>
        </p:grpSpPr>
        <p:sp>
          <p:nvSpPr>
            <p:cNvPr id="409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0" name="Freeform 5"/>
            <p:cNvSpPr/>
            <p:nvPr/>
          </p:nvSpPr>
          <p:spPr>
            <a:xfrm>
              <a:off x="0" y="1587"/>
              <a:ext cx="12192001" cy="68564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20745" y="20100"/>
                  </a:moveTo>
                  <a:lnTo>
                    <a:pt x="844" y="20100"/>
                  </a:lnTo>
                  <a:lnTo>
                    <a:pt x="844" y="1480"/>
                  </a:lnTo>
                  <a:lnTo>
                    <a:pt x="20745" y="1480"/>
                  </a:lnTo>
                  <a:lnTo>
                    <a:pt x="20745" y="201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412" name="Title 1"/>
          <p:cNvSpPr txBox="1"/>
          <p:nvPr>
            <p:ph type="title"/>
          </p:nvPr>
        </p:nvSpPr>
        <p:spPr>
          <a:xfrm>
            <a:off x="1683170" y="1169772"/>
            <a:ext cx="8825659" cy="2870163"/>
          </a:xfrm>
          <a:prstGeom prst="rect">
            <a:avLst/>
          </a:prstGeom>
        </p:spPr>
        <p:txBody>
          <a:bodyPr anchor="b"/>
          <a:lstStyle>
            <a:lvl1pPr algn="ctr">
              <a:defRPr sz="5400">
                <a:solidFill>
                  <a:srgbClr val="FFFFFF"/>
                </a:solidFill>
              </a:defRPr>
            </a:lvl1pPr>
          </a:lstStyle>
          <a:p>
            <a:pPr/>
            <a:r>
              <a:t>The Backend</a:t>
            </a:r>
          </a:p>
        </p:txBody>
      </p:sp>
      <p:sp>
        <p:nvSpPr>
          <p:cNvPr id="413" name="Straight Connector 17"/>
          <p:cNvSpPr/>
          <p:nvPr/>
        </p:nvSpPr>
        <p:spPr>
          <a:xfrm>
            <a:off x="5758248" y="4166887"/>
            <a:ext cx="675503" cy="1"/>
          </a:xfrm>
          <a:prstGeom prst="line">
            <a:avLst/>
          </a:prstGeom>
          <a:ln w="19050" cap="rnd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Ion Boardroom">
  <a:themeElements>
    <a:clrScheme name="Ion Boardro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0000FF"/>
      </a:hlink>
      <a:folHlink>
        <a:srgbClr val="FF00FF"/>
      </a:folHlink>
    </a:clrScheme>
    <a:fontScheme name="Ion Boardroom">
      <a:majorFont>
        <a:latin typeface="Century Gothic"/>
        <a:ea typeface="Century Gothic"/>
        <a:cs typeface="Century Gothic"/>
      </a:majorFont>
      <a:minorFont>
        <a:latin typeface="Helvetica"/>
        <a:ea typeface="Helvetica"/>
        <a:cs typeface="Helvetica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on Boardroom">
  <a:themeElements>
    <a:clrScheme name="Ion Boardro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0000FF"/>
      </a:hlink>
      <a:folHlink>
        <a:srgbClr val="FF00FF"/>
      </a:folHlink>
    </a:clrScheme>
    <a:fontScheme name="Ion Boardroom">
      <a:majorFont>
        <a:latin typeface="Century Gothic"/>
        <a:ea typeface="Century Gothic"/>
        <a:cs typeface="Century Gothic"/>
      </a:majorFont>
      <a:minorFont>
        <a:latin typeface="Helvetica"/>
        <a:ea typeface="Helvetica"/>
        <a:cs typeface="Helvetica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4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4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entury Goth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